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507CCBF-53F3-459B-885B-E041D69AB211}" type="datetimeFigureOut">
              <a:rPr lang="en-GB" smtClean="0"/>
              <a:t>28/01/2021</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28FE5E1-5760-42ED-B88A-C66687073AFF}"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35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7CCBF-53F3-459B-885B-E041D69AB211}"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20703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7CCBF-53F3-459B-885B-E041D69AB211}"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152260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7CCBF-53F3-459B-885B-E041D69AB211}"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99624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07CCBF-53F3-459B-885B-E041D69AB211}"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8FE5E1-5760-42ED-B88A-C66687073AFF}"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59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07CCBF-53F3-459B-885B-E041D69AB211}"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166258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07CCBF-53F3-459B-885B-E041D69AB211}"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241934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07CCBF-53F3-459B-885B-E041D69AB211}"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124933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7CCBF-53F3-459B-885B-E041D69AB211}"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118168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07CCBF-53F3-459B-885B-E041D69AB211}"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8995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07CCBF-53F3-459B-885B-E041D69AB211}"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8FE5E1-5760-42ED-B88A-C66687073AFF}" type="slidenum">
              <a:rPr lang="en-GB" smtClean="0"/>
              <a:t>‹#›</a:t>
            </a:fld>
            <a:endParaRPr lang="en-GB"/>
          </a:p>
        </p:txBody>
      </p:sp>
    </p:spTree>
    <p:extLst>
      <p:ext uri="{BB962C8B-B14F-4D97-AF65-F5344CB8AC3E}">
        <p14:creationId xmlns:p14="http://schemas.microsoft.com/office/powerpoint/2010/main" val="392849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507CCBF-53F3-459B-885B-E041D69AB211}" type="datetimeFigureOut">
              <a:rPr lang="en-GB" smtClean="0"/>
              <a:t>28/01/2021</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28FE5E1-5760-42ED-B88A-C66687073AFF}" type="slidenum">
              <a:rPr lang="en-GB" smtClean="0"/>
              <a:t>‹#›</a:t>
            </a:fld>
            <a:endParaRPr lang="en-GB"/>
          </a:p>
        </p:txBody>
      </p:sp>
    </p:spTree>
    <p:extLst>
      <p:ext uri="{BB962C8B-B14F-4D97-AF65-F5344CB8AC3E}">
        <p14:creationId xmlns:p14="http://schemas.microsoft.com/office/powerpoint/2010/main" val="3184375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 </a:t>
            </a:r>
            <a:endParaRPr lang="en-GB" dirty="0"/>
          </a:p>
        </p:txBody>
      </p:sp>
      <p:sp>
        <p:nvSpPr>
          <p:cNvPr id="3" name="Subtitle 2"/>
          <p:cNvSpPr>
            <a:spLocks noGrp="1"/>
          </p:cNvSpPr>
          <p:nvPr>
            <p:ph type="subTitle" idx="1"/>
          </p:nvPr>
        </p:nvSpPr>
        <p:spPr/>
        <p:txBody>
          <a:bodyPr/>
          <a:lstStyle/>
          <a:p>
            <a:r>
              <a:rPr lang="en-GB" dirty="0" smtClean="0"/>
              <a:t>Year 3 </a:t>
            </a:r>
          </a:p>
          <a:p>
            <a:r>
              <a:rPr lang="en-GB" dirty="0" smtClean="0"/>
              <a:t>Remote learning </a:t>
            </a:r>
          </a:p>
          <a:p>
            <a:r>
              <a:rPr lang="en-GB" dirty="0" smtClean="0"/>
              <a:t>Miss Hargreaves </a:t>
            </a:r>
            <a:endParaRPr lang="en-GB" dirty="0"/>
          </a:p>
        </p:txBody>
      </p:sp>
    </p:spTree>
    <p:extLst>
      <p:ext uri="{BB962C8B-B14F-4D97-AF65-F5344CB8AC3E}">
        <p14:creationId xmlns:p14="http://schemas.microsoft.com/office/powerpoint/2010/main" val="1719890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HOT WRITE </a:t>
            </a:r>
            <a:endParaRPr lang="en-GB" dirty="0"/>
          </a:p>
        </p:txBody>
      </p:sp>
      <p:sp>
        <p:nvSpPr>
          <p:cNvPr id="3" name="Content Placeholder 2"/>
          <p:cNvSpPr>
            <a:spLocks noGrp="1"/>
          </p:cNvSpPr>
          <p:nvPr>
            <p:ph idx="1"/>
          </p:nvPr>
        </p:nvSpPr>
        <p:spPr>
          <a:xfrm>
            <a:off x="1143000" y="2057400"/>
            <a:ext cx="4304211" cy="3285309"/>
          </a:xfrm>
        </p:spPr>
        <p:txBody>
          <a:bodyPr>
            <a:normAutofit fontScale="92500" lnSpcReduction="10000"/>
          </a:bodyPr>
          <a:lstStyle/>
          <a:p>
            <a:r>
              <a:rPr lang="en-GB" dirty="0" smtClean="0"/>
              <a:t>PHEW – well done guys! What a hard week it has been. I have loved seeing all your hard work on your Greek myths. </a:t>
            </a:r>
          </a:p>
          <a:p>
            <a:r>
              <a:rPr lang="en-GB" dirty="0" smtClean="0"/>
              <a:t>Your challenge today is to put all your Greek myth drafting and editing into one published piece. </a:t>
            </a:r>
          </a:p>
          <a:p>
            <a:r>
              <a:rPr lang="en-GB" dirty="0" smtClean="0"/>
              <a:t>I would like you to write the full date:</a:t>
            </a:r>
          </a:p>
          <a:p>
            <a:pPr marL="45720" indent="0">
              <a:buNone/>
            </a:pPr>
            <a:r>
              <a:rPr lang="en-GB" dirty="0" smtClean="0"/>
              <a:t>Friday 5</a:t>
            </a:r>
            <a:r>
              <a:rPr lang="en-GB" baseline="30000" dirty="0" smtClean="0"/>
              <a:t>th</a:t>
            </a:r>
            <a:r>
              <a:rPr lang="en-GB" dirty="0" smtClean="0"/>
              <a:t> February 2021. </a:t>
            </a:r>
          </a:p>
          <a:p>
            <a:pPr marL="45720" indent="0">
              <a:buNone/>
            </a:pPr>
            <a:r>
              <a:rPr lang="en-GB" dirty="0" smtClean="0"/>
              <a:t>Hot write - Greek myth. </a:t>
            </a:r>
          </a:p>
          <a:p>
            <a:pPr marL="45720" indent="0">
              <a:buNone/>
            </a:pPr>
            <a:endParaRPr lang="en-GB" dirty="0"/>
          </a:p>
          <a:p>
            <a:pPr marL="45720" indent="0">
              <a:buNone/>
            </a:pPr>
            <a:endParaRPr lang="en-GB" dirty="0"/>
          </a:p>
        </p:txBody>
      </p:sp>
      <p:sp>
        <p:nvSpPr>
          <p:cNvPr id="4" name="Content Placeholder 2"/>
          <p:cNvSpPr txBox="1">
            <a:spLocks/>
          </p:cNvSpPr>
          <p:nvPr/>
        </p:nvSpPr>
        <p:spPr>
          <a:xfrm>
            <a:off x="5854337" y="2057399"/>
            <a:ext cx="4304211" cy="3285309"/>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r>
              <a:rPr lang="en-GB" dirty="0" smtClean="0"/>
              <a:t>Make sure you include your editing in your published piece and try really hard with your handwriting! </a:t>
            </a:r>
            <a:r>
              <a:rPr lang="en-GB" dirty="0" smtClean="0">
                <a:sym typeface="Wingdings" panose="05000000000000000000" pitchFamily="2" charset="2"/>
              </a:rPr>
              <a:t> </a:t>
            </a:r>
          </a:p>
          <a:p>
            <a:pPr marL="45720" indent="0">
              <a:buFont typeface="Corbel" pitchFamily="34" charset="0"/>
              <a:buNone/>
            </a:pPr>
            <a:endParaRPr lang="en-GB" dirty="0">
              <a:sym typeface="Wingdings" panose="05000000000000000000" pitchFamily="2" charset="2"/>
            </a:endParaRPr>
          </a:p>
          <a:p>
            <a:pPr marL="45720" indent="0">
              <a:buFont typeface="Corbel" pitchFamily="34" charset="0"/>
              <a:buNone/>
            </a:pPr>
            <a:r>
              <a:rPr lang="en-GB" dirty="0" smtClean="0">
                <a:sym typeface="Wingdings" panose="05000000000000000000" pitchFamily="2" charset="2"/>
              </a:rPr>
              <a:t>I want to give out some virtual pen licenses!</a:t>
            </a:r>
          </a:p>
          <a:p>
            <a:pPr marL="45720" indent="0">
              <a:buFont typeface="Corbel" pitchFamily="34" charset="0"/>
              <a:buNone/>
            </a:pPr>
            <a:endParaRPr lang="en-GB" dirty="0" smtClean="0"/>
          </a:p>
          <a:p>
            <a:pPr marL="45720" indent="0">
              <a:buFont typeface="Corbel" pitchFamily="34" charset="0"/>
              <a:buNone/>
            </a:pPr>
            <a:endParaRPr lang="en-GB" dirty="0"/>
          </a:p>
        </p:txBody>
      </p:sp>
    </p:spTree>
    <p:extLst>
      <p:ext uri="{BB962C8B-B14F-4D97-AF65-F5344CB8AC3E}">
        <p14:creationId xmlns:p14="http://schemas.microsoft.com/office/powerpoint/2010/main" val="433703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Monday – drafting the middle </a:t>
            </a:r>
            <a:endParaRPr lang="en-GB" dirty="0"/>
          </a:p>
        </p:txBody>
      </p:sp>
      <p:sp>
        <p:nvSpPr>
          <p:cNvPr id="3" name="Content Placeholder 2"/>
          <p:cNvSpPr>
            <a:spLocks noGrp="1"/>
          </p:cNvSpPr>
          <p:nvPr>
            <p:ph idx="1"/>
          </p:nvPr>
        </p:nvSpPr>
        <p:spPr>
          <a:xfrm>
            <a:off x="1143000" y="1773012"/>
            <a:ext cx="4937760" cy="2354851"/>
          </a:xfrm>
        </p:spPr>
        <p:txBody>
          <a:bodyPr/>
          <a:lstStyle/>
          <a:p>
            <a:r>
              <a:rPr lang="en-GB" dirty="0" smtClean="0"/>
              <a:t>Today, we are going to draft our middle of our Greek myth. </a:t>
            </a:r>
          </a:p>
          <a:p>
            <a:r>
              <a:rPr lang="en-GB" dirty="0" smtClean="0"/>
              <a:t>Remember, using the mountain story planner that this part of our story should be the part where something exciting and a problem starts. </a:t>
            </a:r>
            <a:endParaRPr lang="en-GB" dirty="0"/>
          </a:p>
        </p:txBody>
      </p:sp>
      <p:pic>
        <p:nvPicPr>
          <p:cNvPr id="4" name="Picture 3"/>
          <p:cNvPicPr>
            <a:picLocks noChangeAspect="1"/>
          </p:cNvPicPr>
          <p:nvPr/>
        </p:nvPicPr>
        <p:blipFill>
          <a:blip r:embed="rId2"/>
          <a:stretch>
            <a:fillRect/>
          </a:stretch>
        </p:blipFill>
        <p:spPr>
          <a:xfrm>
            <a:off x="8045630" y="1773012"/>
            <a:ext cx="3456216" cy="2216866"/>
          </a:xfrm>
          <a:prstGeom prst="rect">
            <a:avLst/>
          </a:prstGeom>
        </p:spPr>
      </p:pic>
      <p:sp>
        <p:nvSpPr>
          <p:cNvPr id="5" name="Right Arrow 4"/>
          <p:cNvSpPr/>
          <p:nvPr/>
        </p:nvSpPr>
        <p:spPr>
          <a:xfrm>
            <a:off x="6080760" y="2377440"/>
            <a:ext cx="1783080" cy="613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p:cNvSpPr txBox="1">
            <a:spLocks/>
          </p:cNvSpPr>
          <p:nvPr/>
        </p:nvSpPr>
        <p:spPr>
          <a:xfrm>
            <a:off x="1143000" y="3845652"/>
            <a:ext cx="4937760" cy="2354851"/>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n-GB" dirty="0" smtClean="0"/>
              <a:t>Using your planning sheet, have a look at the dilemma section and this is what we are going to really focus on this week. </a:t>
            </a:r>
          </a:p>
          <a:p>
            <a:r>
              <a:rPr lang="en-GB" dirty="0" smtClean="0"/>
              <a:t>Remember, to leave a line to make it neater for when you edit. </a:t>
            </a:r>
            <a:endParaRPr lang="en-GB" dirty="0"/>
          </a:p>
        </p:txBody>
      </p:sp>
    </p:spTree>
    <p:extLst>
      <p:ext uri="{BB962C8B-B14F-4D97-AF65-F5344CB8AC3E}">
        <p14:creationId xmlns:p14="http://schemas.microsoft.com/office/powerpoint/2010/main" val="2916746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WAGOLL - middle</a:t>
            </a:r>
            <a:endParaRPr lang="en-GB" dirty="0"/>
          </a:p>
        </p:txBody>
      </p:sp>
      <p:sp>
        <p:nvSpPr>
          <p:cNvPr id="3" name="Content Placeholder 2"/>
          <p:cNvSpPr>
            <a:spLocks noGrp="1"/>
          </p:cNvSpPr>
          <p:nvPr>
            <p:ph idx="1"/>
          </p:nvPr>
        </p:nvSpPr>
        <p:spPr>
          <a:xfrm>
            <a:off x="986246" y="1678577"/>
            <a:ext cx="9872871" cy="4038600"/>
          </a:xfrm>
        </p:spPr>
        <p:txBody>
          <a:bodyPr>
            <a:normAutofit lnSpcReduction="10000"/>
          </a:bodyPr>
          <a:lstStyle/>
          <a:p>
            <a:r>
              <a:rPr lang="en-GB" dirty="0" err="1"/>
              <a:t>Robessia</a:t>
            </a:r>
            <a:r>
              <a:rPr lang="en-GB" dirty="0"/>
              <a:t> had always been a determined </a:t>
            </a:r>
            <a:r>
              <a:rPr lang="en-GB" dirty="0" smtClean="0"/>
              <a:t>woman. She looked at the water and </a:t>
            </a:r>
            <a:r>
              <a:rPr lang="en-GB" dirty="0"/>
              <a:t>grimaced to herself, for she knew it would not be an easy task; Hades, God of the Underworld, had strict procedures in place to prevent people from crossing </a:t>
            </a:r>
            <a:r>
              <a:rPr lang="en-GB" dirty="0" smtClean="0"/>
              <a:t>back. </a:t>
            </a:r>
            <a:r>
              <a:rPr lang="en-GB" dirty="0"/>
              <a:t>Hades had a heart so </a:t>
            </a:r>
            <a:r>
              <a:rPr lang="en-GB" dirty="0" smtClean="0"/>
              <a:t>full of cruelty that he could </a:t>
            </a:r>
            <a:r>
              <a:rPr lang="en-GB" dirty="0"/>
              <a:t>not understand the concept of love, meaning it would be pointless for </a:t>
            </a:r>
            <a:r>
              <a:rPr lang="en-GB" dirty="0" err="1"/>
              <a:t>Robessia</a:t>
            </a:r>
            <a:r>
              <a:rPr lang="en-GB" dirty="0"/>
              <a:t> to beg to be released. As she stood, a brief flicker of apprehension danced in her stomach, but her memory of Demetrius’ frail face caused it to immediately melt away. </a:t>
            </a:r>
          </a:p>
          <a:p>
            <a:r>
              <a:rPr lang="en-GB" dirty="0"/>
              <a:t>The quickest way for </a:t>
            </a:r>
            <a:r>
              <a:rPr lang="en-GB" dirty="0" err="1"/>
              <a:t>Robessia</a:t>
            </a:r>
            <a:r>
              <a:rPr lang="en-GB" dirty="0"/>
              <a:t> to escape the Underworld would be to swim down the River Styx. She eyed the black water nervously; it was so dark that it was impossible to see what horrors potentially lurked in its depths. She gathered the material of her skirt in her hands and gently dipped her foot into the water. </a:t>
            </a:r>
            <a:r>
              <a:rPr lang="en-GB" dirty="0" smtClean="0"/>
              <a:t>She took a </a:t>
            </a:r>
            <a:r>
              <a:rPr lang="en-GB" dirty="0"/>
              <a:t>deep breath in, and she began to </a:t>
            </a:r>
            <a:r>
              <a:rPr lang="en-GB" dirty="0" smtClean="0"/>
              <a:t>walk </a:t>
            </a:r>
            <a:r>
              <a:rPr lang="en-GB" dirty="0"/>
              <a:t>forward, her robe </a:t>
            </a:r>
            <a:r>
              <a:rPr lang="en-GB" dirty="0" smtClean="0"/>
              <a:t>flowing </a:t>
            </a:r>
            <a:r>
              <a:rPr lang="en-GB" dirty="0"/>
              <a:t>out into the water around her. Eventually, she was submerged in the water up to her neck, and she kicked off with her feet and started to swim</a:t>
            </a:r>
            <a:r>
              <a:rPr lang="en-GB" dirty="0" smtClean="0"/>
              <a:t>.</a:t>
            </a:r>
            <a:endParaRPr lang="en-GB" dirty="0"/>
          </a:p>
          <a:p>
            <a:endParaRPr lang="en-GB" dirty="0"/>
          </a:p>
        </p:txBody>
      </p:sp>
    </p:spTree>
    <p:extLst>
      <p:ext uri="{BB962C8B-B14F-4D97-AF65-F5344CB8AC3E}">
        <p14:creationId xmlns:p14="http://schemas.microsoft.com/office/powerpoint/2010/main" val="3451688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WAGOLL continued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She </a:t>
            </a:r>
            <a:r>
              <a:rPr lang="en-GB" dirty="0"/>
              <a:t>swam for what felt like hours, until her legs began to ache and burn. She could barely see ahead of her, as steam had begun to rise from the surface of the water. </a:t>
            </a:r>
            <a:r>
              <a:rPr lang="en-GB" dirty="0" err="1"/>
              <a:t>Robessia</a:t>
            </a:r>
            <a:r>
              <a:rPr lang="en-GB" dirty="0"/>
              <a:t> could just make out black bars </a:t>
            </a:r>
            <a:r>
              <a:rPr lang="en-GB" dirty="0" smtClean="0"/>
              <a:t>poking </a:t>
            </a:r>
            <a:r>
              <a:rPr lang="en-GB" dirty="0"/>
              <a:t>from the river. As she got closer, she realised it was a towering fence made of iron, with spikes jutting viciously out at all angles. At the banks of the river, the bars were </a:t>
            </a:r>
            <a:r>
              <a:rPr lang="en-GB" dirty="0" smtClean="0"/>
              <a:t>fixed </a:t>
            </a:r>
            <a:r>
              <a:rPr lang="en-GB" dirty="0"/>
              <a:t>into the rock of the immense wall of stone which encircled the Underworld. The only way out was through those bars. She spluttered in the water, as she began to panic. She did not know how to get past this. </a:t>
            </a:r>
            <a:endParaRPr lang="en-GB" dirty="0" smtClean="0"/>
          </a:p>
          <a:p>
            <a:r>
              <a:rPr lang="en-GB" dirty="0" smtClean="0"/>
              <a:t>Suddenly, she was </a:t>
            </a:r>
            <a:r>
              <a:rPr lang="en-GB" dirty="0"/>
              <a:t>dragged under the </a:t>
            </a:r>
            <a:r>
              <a:rPr lang="en-GB" dirty="0" smtClean="0"/>
              <a:t>water.  A </a:t>
            </a:r>
            <a:r>
              <a:rPr lang="en-GB" dirty="0"/>
              <a:t>cloud of red filled the water as her hand began to bleed. </a:t>
            </a:r>
            <a:r>
              <a:rPr lang="en-GB" dirty="0" err="1"/>
              <a:t>Robessia</a:t>
            </a:r>
            <a:r>
              <a:rPr lang="en-GB" dirty="0"/>
              <a:t> </a:t>
            </a:r>
            <a:r>
              <a:rPr lang="en-GB" dirty="0" smtClean="0"/>
              <a:t>kicked </a:t>
            </a:r>
            <a:r>
              <a:rPr lang="en-GB" dirty="0"/>
              <a:t>her legs </a:t>
            </a:r>
            <a:r>
              <a:rPr lang="en-GB" dirty="0" smtClean="0"/>
              <a:t>around with </a:t>
            </a:r>
            <a:r>
              <a:rPr lang="en-GB" dirty="0"/>
              <a:t>all her might to try and free herself from whatever had its hold on her. The water grew </a:t>
            </a:r>
            <a:r>
              <a:rPr lang="en-GB" dirty="0" smtClean="0"/>
              <a:t>murky. </a:t>
            </a:r>
            <a:r>
              <a:rPr lang="en-GB" dirty="0"/>
              <a:t>Her heart stilled as she saw the flash of red eyes swam past her. She was suddenly struck by something long, scaly and pointed, which caused her to </a:t>
            </a:r>
            <a:r>
              <a:rPr lang="en-GB" dirty="0" smtClean="0"/>
              <a:t>panic </a:t>
            </a:r>
            <a:r>
              <a:rPr lang="en-GB" dirty="0"/>
              <a:t>in the water. </a:t>
            </a:r>
            <a:r>
              <a:rPr lang="en-GB" dirty="0" smtClean="0"/>
              <a:t>She was petrified. She remembered that Hades </a:t>
            </a:r>
            <a:r>
              <a:rPr lang="en-GB" dirty="0"/>
              <a:t>had </a:t>
            </a:r>
            <a:r>
              <a:rPr lang="en-GB" dirty="0" smtClean="0"/>
              <a:t>captured some sirens </a:t>
            </a:r>
            <a:r>
              <a:rPr lang="en-GB" dirty="0"/>
              <a:t>to guard the River Styx. </a:t>
            </a:r>
            <a:r>
              <a:rPr lang="en-GB" dirty="0" smtClean="0"/>
              <a:t>She reached her out slowly and someone grabbed her. </a:t>
            </a:r>
            <a:endParaRPr lang="en-GB" dirty="0"/>
          </a:p>
        </p:txBody>
      </p:sp>
    </p:spTree>
    <p:extLst>
      <p:ext uri="{BB962C8B-B14F-4D97-AF65-F5344CB8AC3E}">
        <p14:creationId xmlns:p14="http://schemas.microsoft.com/office/powerpoint/2010/main" val="2638639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Tuesday </a:t>
            </a:r>
            <a:r>
              <a:rPr lang="en-GB" dirty="0" smtClean="0"/>
              <a:t>– editing </a:t>
            </a:r>
            <a:endParaRPr lang="en-GB" dirty="0"/>
          </a:p>
        </p:txBody>
      </p:sp>
      <p:sp>
        <p:nvSpPr>
          <p:cNvPr id="3" name="Content Placeholder 2"/>
          <p:cNvSpPr>
            <a:spLocks noGrp="1"/>
          </p:cNvSpPr>
          <p:nvPr>
            <p:ph idx="1"/>
          </p:nvPr>
        </p:nvSpPr>
        <p:spPr/>
        <p:txBody>
          <a:bodyPr/>
          <a:lstStyle/>
          <a:p>
            <a:r>
              <a:rPr lang="en-GB" dirty="0" smtClean="0"/>
              <a:t>You need to look back at your work with fresh eyes and with a different coloured pen or pencil, you need to:</a:t>
            </a:r>
          </a:p>
          <a:p>
            <a:r>
              <a:rPr lang="en-GB" dirty="0" smtClean="0"/>
              <a:t>* correct spelling </a:t>
            </a:r>
          </a:p>
          <a:p>
            <a:r>
              <a:rPr lang="en-GB" dirty="0" smtClean="0"/>
              <a:t>* add in different punctuation marks . </a:t>
            </a:r>
            <a:r>
              <a:rPr lang="en-GB" b="1" dirty="0" smtClean="0"/>
              <a:t>, ? ! “ “ </a:t>
            </a:r>
          </a:p>
          <a:p>
            <a:r>
              <a:rPr lang="en-GB" dirty="0" smtClean="0"/>
              <a:t>* improve any words such as small or big (these are not ambitious adjectives)</a:t>
            </a:r>
          </a:p>
          <a:p>
            <a:r>
              <a:rPr lang="en-GB" dirty="0" smtClean="0"/>
              <a:t>* capital letters for the names of places and characters </a:t>
            </a:r>
          </a:p>
          <a:p>
            <a:pPr marL="0" indent="0">
              <a:buNone/>
            </a:pPr>
            <a:endParaRPr lang="en-GB" b="1" dirty="0" smtClean="0"/>
          </a:p>
          <a:p>
            <a:r>
              <a:rPr lang="en-GB" dirty="0" smtClean="0"/>
              <a:t>Please see the video recording on the website for guidance with this. </a:t>
            </a:r>
            <a:endParaRPr lang="en-GB" dirty="0"/>
          </a:p>
        </p:txBody>
      </p:sp>
    </p:spTree>
    <p:extLst>
      <p:ext uri="{BB962C8B-B14F-4D97-AF65-F5344CB8AC3E}">
        <p14:creationId xmlns:p14="http://schemas.microsoft.com/office/powerpoint/2010/main" val="3463016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 – the end of your story </a:t>
            </a:r>
            <a:endParaRPr lang="en-GB" dirty="0"/>
          </a:p>
        </p:txBody>
      </p:sp>
      <p:sp>
        <p:nvSpPr>
          <p:cNvPr id="3" name="Content Placeholder 2"/>
          <p:cNvSpPr>
            <a:spLocks noGrp="1"/>
          </p:cNvSpPr>
          <p:nvPr>
            <p:ph idx="1"/>
          </p:nvPr>
        </p:nvSpPr>
        <p:spPr>
          <a:xfrm>
            <a:off x="1143000" y="2057400"/>
            <a:ext cx="5519057" cy="4029891"/>
          </a:xfrm>
        </p:spPr>
        <p:txBody>
          <a:bodyPr/>
          <a:lstStyle/>
          <a:p>
            <a:r>
              <a:rPr lang="en-GB" dirty="0" smtClean="0"/>
              <a:t>We have reached the end of your Greek myth! </a:t>
            </a:r>
            <a:r>
              <a:rPr lang="en-GB" dirty="0" smtClean="0">
                <a:sym typeface="Wingdings" panose="05000000000000000000" pitchFamily="2" charset="2"/>
              </a:rPr>
              <a:t></a:t>
            </a:r>
          </a:p>
          <a:p>
            <a:r>
              <a:rPr lang="en-GB" dirty="0" smtClean="0">
                <a:sym typeface="Wingdings" panose="05000000000000000000" pitchFamily="2" charset="2"/>
              </a:rPr>
              <a:t>Today, you need to think about how your story ends</a:t>
            </a:r>
          </a:p>
          <a:p>
            <a:r>
              <a:rPr lang="en-GB" dirty="0" smtClean="0">
                <a:sym typeface="Wingdings" panose="05000000000000000000" pitchFamily="2" charset="2"/>
              </a:rPr>
              <a:t>how does the problem get solved?</a:t>
            </a:r>
          </a:p>
          <a:p>
            <a:r>
              <a:rPr lang="en-GB" dirty="0" smtClean="0">
                <a:sym typeface="Wingdings" panose="05000000000000000000" pitchFamily="2" charset="2"/>
              </a:rPr>
              <a:t>How does the story end?</a:t>
            </a:r>
          </a:p>
          <a:p>
            <a:r>
              <a:rPr lang="en-GB" dirty="0" smtClean="0">
                <a:sym typeface="Wingdings" panose="05000000000000000000" pitchFamily="2" charset="2"/>
              </a:rPr>
              <a:t>Remember to use lots of adjectives to describe what is happening to the reader. </a:t>
            </a:r>
            <a:endParaRPr lang="en-GB" dirty="0"/>
          </a:p>
        </p:txBody>
      </p:sp>
      <p:pic>
        <p:nvPicPr>
          <p:cNvPr id="4" name="Picture 3"/>
          <p:cNvPicPr>
            <a:picLocks noChangeAspect="1"/>
          </p:cNvPicPr>
          <p:nvPr/>
        </p:nvPicPr>
        <p:blipFill>
          <a:blip r:embed="rId2"/>
          <a:stretch>
            <a:fillRect/>
          </a:stretch>
        </p:blipFill>
        <p:spPr>
          <a:xfrm>
            <a:off x="7366361" y="1590131"/>
            <a:ext cx="4384142" cy="2812051"/>
          </a:xfrm>
          <a:prstGeom prst="rect">
            <a:avLst/>
          </a:prstGeom>
        </p:spPr>
      </p:pic>
    </p:spTree>
    <p:extLst>
      <p:ext uri="{BB962C8B-B14F-4D97-AF65-F5344CB8AC3E}">
        <p14:creationId xmlns:p14="http://schemas.microsoft.com/office/powerpoint/2010/main" val="3873189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WAGOLL</a:t>
            </a:r>
            <a:endParaRPr lang="en-GB" dirty="0"/>
          </a:p>
        </p:txBody>
      </p:sp>
      <p:sp>
        <p:nvSpPr>
          <p:cNvPr id="3" name="Content Placeholder 2"/>
          <p:cNvSpPr>
            <a:spLocks noGrp="1"/>
          </p:cNvSpPr>
          <p:nvPr>
            <p:ph idx="1"/>
          </p:nvPr>
        </p:nvSpPr>
        <p:spPr/>
        <p:txBody>
          <a:bodyPr>
            <a:normAutofit/>
          </a:bodyPr>
          <a:lstStyle/>
          <a:p>
            <a:r>
              <a:rPr lang="en-GB" dirty="0" err="1"/>
              <a:t>Robessia’s</a:t>
            </a:r>
            <a:r>
              <a:rPr lang="en-GB" dirty="0"/>
              <a:t> power burst through her fingertips, giving her a sudden connection to the heart of the siren. The creature </a:t>
            </a:r>
            <a:r>
              <a:rPr lang="en-GB" dirty="0" smtClean="0"/>
              <a:t>stopped still </a:t>
            </a:r>
            <a:r>
              <a:rPr lang="en-GB" dirty="0"/>
              <a:t>as </a:t>
            </a:r>
            <a:r>
              <a:rPr lang="en-GB" dirty="0" err="1"/>
              <a:t>Robessia</a:t>
            </a:r>
            <a:r>
              <a:rPr lang="en-GB" dirty="0"/>
              <a:t> </a:t>
            </a:r>
            <a:r>
              <a:rPr lang="en-GB" dirty="0" smtClean="0"/>
              <a:t>saw </a:t>
            </a:r>
            <a:r>
              <a:rPr lang="en-GB" dirty="0"/>
              <a:t>the hurt and </a:t>
            </a:r>
            <a:r>
              <a:rPr lang="en-GB" dirty="0" smtClean="0"/>
              <a:t>pain in the siren’s eyes. </a:t>
            </a:r>
            <a:r>
              <a:rPr lang="en-GB" dirty="0"/>
              <a:t>The siren didn’t want to be Hades’ </a:t>
            </a:r>
            <a:r>
              <a:rPr lang="en-GB" dirty="0" smtClean="0"/>
              <a:t>slave. She </a:t>
            </a:r>
            <a:r>
              <a:rPr lang="en-GB" dirty="0"/>
              <a:t>wanted to be free to explore the sea. </a:t>
            </a:r>
          </a:p>
          <a:p>
            <a:r>
              <a:rPr lang="en-GB" dirty="0"/>
              <a:t>“I understand your pain,” said </a:t>
            </a:r>
            <a:r>
              <a:rPr lang="en-GB" dirty="0" err="1"/>
              <a:t>Robessia</a:t>
            </a:r>
            <a:r>
              <a:rPr lang="en-GB" dirty="0"/>
              <a:t> mentally, knowing the siren would hear it echoed in her own head. “I promise you, if you let me go, I will help you escape.” </a:t>
            </a:r>
          </a:p>
          <a:p>
            <a:pPr marL="45720" indent="0">
              <a:buNone/>
            </a:pPr>
            <a:r>
              <a:rPr lang="en-GB" dirty="0" err="1" smtClean="0"/>
              <a:t>Robessia</a:t>
            </a:r>
            <a:r>
              <a:rPr lang="en-GB" dirty="0" smtClean="0"/>
              <a:t> </a:t>
            </a:r>
            <a:r>
              <a:rPr lang="en-GB" dirty="0"/>
              <a:t>allowed her own pain to travel through her fingertips. The siren squirmed. </a:t>
            </a:r>
          </a:p>
          <a:p>
            <a:r>
              <a:rPr lang="en-GB" dirty="0" smtClean="0"/>
              <a:t>“I hurt</a:t>
            </a:r>
            <a:r>
              <a:rPr lang="en-GB" dirty="0"/>
              <a:t>, as you do,” </a:t>
            </a:r>
            <a:r>
              <a:rPr lang="en-GB" dirty="0" err="1"/>
              <a:t>Robessia</a:t>
            </a:r>
            <a:r>
              <a:rPr lang="en-GB" dirty="0"/>
              <a:t> explained. “I have to help the man I love. I promise, I will help you</a:t>
            </a:r>
            <a:r>
              <a:rPr lang="en-GB" dirty="0" smtClean="0"/>
              <a:t>.”</a:t>
            </a:r>
            <a:r>
              <a:rPr lang="en-GB" dirty="0"/>
              <a:t> </a:t>
            </a:r>
          </a:p>
          <a:p>
            <a:endParaRPr lang="en-GB" dirty="0"/>
          </a:p>
        </p:txBody>
      </p:sp>
    </p:spTree>
    <p:extLst>
      <p:ext uri="{BB962C8B-B14F-4D97-AF65-F5344CB8AC3E}">
        <p14:creationId xmlns:p14="http://schemas.microsoft.com/office/powerpoint/2010/main" val="1914266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WAGOLL CONTINUED</a:t>
            </a:r>
            <a:endParaRPr lang="en-GB" dirty="0"/>
          </a:p>
        </p:txBody>
      </p:sp>
      <p:sp>
        <p:nvSpPr>
          <p:cNvPr id="3" name="Content Placeholder 2"/>
          <p:cNvSpPr>
            <a:spLocks noGrp="1"/>
          </p:cNvSpPr>
          <p:nvPr>
            <p:ph idx="1"/>
          </p:nvPr>
        </p:nvSpPr>
        <p:spPr/>
        <p:txBody>
          <a:bodyPr/>
          <a:lstStyle/>
          <a:p>
            <a:r>
              <a:rPr lang="en-GB" dirty="0"/>
              <a:t>Red, glowing eyes opened wide in front of </a:t>
            </a:r>
            <a:r>
              <a:rPr lang="en-GB" dirty="0" err="1"/>
              <a:t>Robessia</a:t>
            </a:r>
            <a:r>
              <a:rPr lang="en-GB" dirty="0"/>
              <a:t>, and the delicate face of the siren nodded. Suddenly, she released </a:t>
            </a:r>
            <a:r>
              <a:rPr lang="en-GB" dirty="0" err="1"/>
              <a:t>Robessia</a:t>
            </a:r>
            <a:r>
              <a:rPr lang="en-GB" dirty="0"/>
              <a:t>, and disappeared into the darkness of the water. </a:t>
            </a:r>
            <a:r>
              <a:rPr lang="en-GB" dirty="0" err="1"/>
              <a:t>Robessia</a:t>
            </a:r>
            <a:r>
              <a:rPr lang="en-GB" dirty="0"/>
              <a:t> floated up to the surface, her heart filled with sorrow for the siren. She had meant every word of her promise; she would ensure the siren regained her freedom</a:t>
            </a:r>
            <a:r>
              <a:rPr lang="en-GB" dirty="0" smtClean="0"/>
              <a:t>.</a:t>
            </a:r>
            <a:endParaRPr lang="en-GB" dirty="0"/>
          </a:p>
          <a:p>
            <a:r>
              <a:rPr lang="en-GB" dirty="0"/>
              <a:t>She swam tiredly to the bank of the river, her limbs screaming at her through their exhaustion. </a:t>
            </a:r>
            <a:r>
              <a:rPr lang="en-GB" dirty="0" err="1"/>
              <a:t>Robessia</a:t>
            </a:r>
            <a:r>
              <a:rPr lang="en-GB" dirty="0"/>
              <a:t> dragged her body up onto the muddy ground, and flopped onto her back, panting. She didn’t know what to do. Her mind was foggy from the underwater panic, but she tried to fight through it and come up with a plan. </a:t>
            </a:r>
            <a:endParaRPr lang="en-GB" dirty="0" smtClean="0"/>
          </a:p>
          <a:p>
            <a:r>
              <a:rPr lang="en-GB" dirty="0" smtClean="0"/>
              <a:t>She had escaped Hades and the underworld, she could not wait to be reunited with her husband Demetrius. </a:t>
            </a:r>
            <a:endParaRPr lang="en-GB" dirty="0"/>
          </a:p>
          <a:p>
            <a:endParaRPr lang="en-GB" dirty="0"/>
          </a:p>
        </p:txBody>
      </p:sp>
    </p:spTree>
    <p:extLst>
      <p:ext uri="{BB962C8B-B14F-4D97-AF65-F5344CB8AC3E}">
        <p14:creationId xmlns:p14="http://schemas.microsoft.com/office/powerpoint/2010/main" val="1048340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Thursday </a:t>
            </a:r>
            <a:r>
              <a:rPr lang="en-GB" dirty="0" smtClean="0"/>
              <a:t>– editing </a:t>
            </a:r>
            <a:endParaRPr lang="en-GB" dirty="0"/>
          </a:p>
        </p:txBody>
      </p:sp>
      <p:sp>
        <p:nvSpPr>
          <p:cNvPr id="3" name="Content Placeholder 2"/>
          <p:cNvSpPr>
            <a:spLocks noGrp="1"/>
          </p:cNvSpPr>
          <p:nvPr>
            <p:ph idx="1"/>
          </p:nvPr>
        </p:nvSpPr>
        <p:spPr/>
        <p:txBody>
          <a:bodyPr/>
          <a:lstStyle/>
          <a:p>
            <a:r>
              <a:rPr lang="en-GB" dirty="0" smtClean="0"/>
              <a:t>You need to look back at your work with fresh eyes and with a different coloured pen or pencil, you need to:</a:t>
            </a:r>
          </a:p>
          <a:p>
            <a:r>
              <a:rPr lang="en-GB" dirty="0" smtClean="0"/>
              <a:t>* correct spelling </a:t>
            </a:r>
          </a:p>
          <a:p>
            <a:r>
              <a:rPr lang="en-GB" dirty="0" smtClean="0"/>
              <a:t>* add in different punctuation marks . </a:t>
            </a:r>
            <a:r>
              <a:rPr lang="en-GB" b="1" dirty="0" smtClean="0"/>
              <a:t>, ? ! “ “ </a:t>
            </a:r>
          </a:p>
          <a:p>
            <a:r>
              <a:rPr lang="en-GB" dirty="0" smtClean="0"/>
              <a:t>* improve any words such as small or big (these are not ambitious adjectives)</a:t>
            </a:r>
          </a:p>
          <a:p>
            <a:r>
              <a:rPr lang="en-GB" dirty="0" smtClean="0"/>
              <a:t>* capital letters for the names of places and characters </a:t>
            </a:r>
          </a:p>
          <a:p>
            <a:pPr marL="0" indent="0">
              <a:buNone/>
            </a:pPr>
            <a:endParaRPr lang="en-GB" b="1" dirty="0" smtClean="0"/>
          </a:p>
          <a:p>
            <a:r>
              <a:rPr lang="en-GB" dirty="0" smtClean="0"/>
              <a:t>Please see the video recording on the website for guidance with this. </a:t>
            </a:r>
            <a:endParaRPr lang="en-GB" dirty="0"/>
          </a:p>
        </p:txBody>
      </p:sp>
    </p:spTree>
    <p:extLst>
      <p:ext uri="{BB962C8B-B14F-4D97-AF65-F5344CB8AC3E}">
        <p14:creationId xmlns:p14="http://schemas.microsoft.com/office/powerpoint/2010/main" val="698380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42</TotalTime>
  <Words>1176</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vt:lpstr>
      <vt:lpstr>Basis</vt:lpstr>
      <vt:lpstr>English </vt:lpstr>
      <vt:lpstr>Monday – drafting the middle </vt:lpstr>
      <vt:lpstr>WAGOLL - middle</vt:lpstr>
      <vt:lpstr>WAGOLL continued </vt:lpstr>
      <vt:lpstr>Tuesday – editing </vt:lpstr>
      <vt:lpstr>Wednesday – the end of your story </vt:lpstr>
      <vt:lpstr>WAGOLL</vt:lpstr>
      <vt:lpstr>WAGOLL CONTINUED</vt:lpstr>
      <vt:lpstr>Thursday – editing </vt:lpstr>
      <vt:lpstr>Friday - HOT WRITE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dc:title>
  <dc:creator>Niamh Hargreaves</dc:creator>
  <cp:lastModifiedBy>Niamh Hargreaves</cp:lastModifiedBy>
  <cp:revision>4</cp:revision>
  <dcterms:created xsi:type="dcterms:W3CDTF">2021-01-28T11:04:44Z</dcterms:created>
  <dcterms:modified xsi:type="dcterms:W3CDTF">2021-01-28T11:47:25Z</dcterms:modified>
</cp:coreProperties>
</file>