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Lst>
  <p:notesMasterIdLst>
    <p:notesMasterId r:id="rId36"/>
  </p:notesMasterIdLst>
  <p:sldIdLst>
    <p:sldId id="256" r:id="rId4"/>
    <p:sldId id="439" r:id="rId5"/>
    <p:sldId id="400" r:id="rId6"/>
    <p:sldId id="441" r:id="rId7"/>
    <p:sldId id="455" r:id="rId8"/>
    <p:sldId id="483" r:id="rId9"/>
    <p:sldId id="537" r:id="rId10"/>
    <p:sldId id="538" r:id="rId11"/>
    <p:sldId id="440" r:id="rId12"/>
    <p:sldId id="534" r:id="rId13"/>
    <p:sldId id="541" r:id="rId14"/>
    <p:sldId id="542" r:id="rId15"/>
    <p:sldId id="543" r:id="rId16"/>
    <p:sldId id="544" r:id="rId17"/>
    <p:sldId id="545" r:id="rId18"/>
    <p:sldId id="546" r:id="rId19"/>
    <p:sldId id="402" r:id="rId20"/>
    <p:sldId id="535" r:id="rId21"/>
    <p:sldId id="547" r:id="rId22"/>
    <p:sldId id="548" r:id="rId23"/>
    <p:sldId id="528" r:id="rId24"/>
    <p:sldId id="530" r:id="rId25"/>
    <p:sldId id="428" r:id="rId26"/>
    <p:sldId id="270" r:id="rId27"/>
    <p:sldId id="431" r:id="rId28"/>
    <p:sldId id="274" r:id="rId29"/>
    <p:sldId id="432" r:id="rId30"/>
    <p:sldId id="533" r:id="rId31"/>
    <p:sldId id="430" r:id="rId32"/>
    <p:sldId id="531" r:id="rId33"/>
    <p:sldId id="539" r:id="rId34"/>
    <p:sldId id="54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1395" autoAdjust="0"/>
  </p:normalViewPr>
  <p:slideViewPr>
    <p:cSldViewPr snapToGrid="0">
      <p:cViewPr varScale="1">
        <p:scale>
          <a:sx n="67" d="100"/>
          <a:sy n="67" d="100"/>
        </p:scale>
        <p:origin x="89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E734A-34B3-4A79-91DF-33E8FB3D4797}" type="datetimeFigureOut">
              <a:rPr lang="en-GB" smtClean="0"/>
              <a:t>01/02/2021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B074B4-96CB-4A24-9176-31C106980C4E}" type="slidenum">
              <a:rPr lang="en-GB" smtClean="0"/>
              <a:t>‹#›</a:t>
            </a:fld>
            <a:endParaRPr lang="en-GB"/>
          </a:p>
        </p:txBody>
      </p:sp>
    </p:spTree>
    <p:extLst>
      <p:ext uri="{BB962C8B-B14F-4D97-AF65-F5344CB8AC3E}">
        <p14:creationId xmlns:p14="http://schemas.microsoft.com/office/powerpoint/2010/main" val="3603294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B074B4-96CB-4A24-9176-31C106980C4E}" type="slidenum">
              <a:rPr lang="en-GB" smtClean="0"/>
              <a:t>2</a:t>
            </a:fld>
            <a:endParaRPr lang="en-GB"/>
          </a:p>
        </p:txBody>
      </p:sp>
    </p:spTree>
    <p:extLst>
      <p:ext uri="{BB962C8B-B14F-4D97-AF65-F5344CB8AC3E}">
        <p14:creationId xmlns:p14="http://schemas.microsoft.com/office/powerpoint/2010/main" val="195319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B074B4-96CB-4A24-9176-31C106980C4E}" type="slidenum">
              <a:rPr lang="en-GB" smtClean="0"/>
              <a:t>7</a:t>
            </a:fld>
            <a:endParaRPr lang="en-GB"/>
          </a:p>
        </p:txBody>
      </p:sp>
    </p:spTree>
    <p:extLst>
      <p:ext uri="{BB962C8B-B14F-4D97-AF65-F5344CB8AC3E}">
        <p14:creationId xmlns:p14="http://schemas.microsoft.com/office/powerpoint/2010/main" val="809335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4A69-0BFD-46DF-8F1B-AA532294F0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ED85D0-BE73-476C-8C4B-23DFD4ED52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A5B2AB-E690-4E2E-86C1-776A80692343}"/>
              </a:ext>
            </a:extLst>
          </p:cNvPr>
          <p:cNvSpPr>
            <a:spLocks noGrp="1"/>
          </p:cNvSpPr>
          <p:nvPr>
            <p:ph type="dt" sz="half" idx="10"/>
          </p:nvPr>
        </p:nvSpPr>
        <p:spPr/>
        <p:txBody>
          <a:bodyPr/>
          <a:lstStyle/>
          <a:p>
            <a:fld id="{95E44B6B-AF8C-44AE-869C-CCA912647999}" type="datetimeFigureOut">
              <a:rPr lang="en-GB" smtClean="0"/>
              <a:t>01/02/2021</a:t>
            </a:fld>
            <a:endParaRPr lang="en-GB"/>
          </a:p>
        </p:txBody>
      </p:sp>
      <p:sp>
        <p:nvSpPr>
          <p:cNvPr id="5" name="Footer Placeholder 4">
            <a:extLst>
              <a:ext uri="{FF2B5EF4-FFF2-40B4-BE49-F238E27FC236}">
                <a16:creationId xmlns:a16="http://schemas.microsoft.com/office/drawing/2014/main" id="{DB930CF0-EEF0-4F64-B020-9BF67BCE2F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20512D-35FB-449D-B993-E127EE312475}"/>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11443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D2E4-E373-4807-9CE4-5D7363C71BB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7508F8-0E21-45D3-80DF-2D11BB652E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02A42-94C6-48F1-84C3-987FD1D537E0}"/>
              </a:ext>
            </a:extLst>
          </p:cNvPr>
          <p:cNvSpPr>
            <a:spLocks noGrp="1"/>
          </p:cNvSpPr>
          <p:nvPr>
            <p:ph type="dt" sz="half" idx="10"/>
          </p:nvPr>
        </p:nvSpPr>
        <p:spPr/>
        <p:txBody>
          <a:bodyPr/>
          <a:lstStyle/>
          <a:p>
            <a:fld id="{95E44B6B-AF8C-44AE-869C-CCA912647999}" type="datetimeFigureOut">
              <a:rPr lang="en-GB" smtClean="0"/>
              <a:t>01/02/2021</a:t>
            </a:fld>
            <a:endParaRPr lang="en-GB"/>
          </a:p>
        </p:txBody>
      </p:sp>
      <p:sp>
        <p:nvSpPr>
          <p:cNvPr id="5" name="Footer Placeholder 4">
            <a:extLst>
              <a:ext uri="{FF2B5EF4-FFF2-40B4-BE49-F238E27FC236}">
                <a16:creationId xmlns:a16="http://schemas.microsoft.com/office/drawing/2014/main" id="{9C3EC6E1-F083-4AD8-85CC-10D0A23771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2626DB-F4E6-4FF9-A052-06C274AD47A2}"/>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108248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943B14-0C93-4158-A9FF-9968E065BA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A385C5-83AF-40FB-B59D-B70866F408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214CBC-A3E2-40C9-BF76-68F8109BBB84}"/>
              </a:ext>
            </a:extLst>
          </p:cNvPr>
          <p:cNvSpPr>
            <a:spLocks noGrp="1"/>
          </p:cNvSpPr>
          <p:nvPr>
            <p:ph type="dt" sz="half" idx="10"/>
          </p:nvPr>
        </p:nvSpPr>
        <p:spPr/>
        <p:txBody>
          <a:bodyPr/>
          <a:lstStyle/>
          <a:p>
            <a:fld id="{95E44B6B-AF8C-44AE-869C-CCA912647999}" type="datetimeFigureOut">
              <a:rPr lang="en-GB" smtClean="0"/>
              <a:t>01/02/2021</a:t>
            </a:fld>
            <a:endParaRPr lang="en-GB"/>
          </a:p>
        </p:txBody>
      </p:sp>
      <p:sp>
        <p:nvSpPr>
          <p:cNvPr id="5" name="Footer Placeholder 4">
            <a:extLst>
              <a:ext uri="{FF2B5EF4-FFF2-40B4-BE49-F238E27FC236}">
                <a16:creationId xmlns:a16="http://schemas.microsoft.com/office/drawing/2014/main" id="{3986FDCE-BC5D-4543-B9B3-AF9E9ECE9C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4EE44E-31DD-4B77-B673-D33820E73BB3}"/>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596173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3109054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2815728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BDAF4F-3A71-4D51-883B-FB9FDDAF210E}"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1790933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6BDAF4F-3A71-4D51-883B-FB9FDDAF210E}"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50728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6BDAF4F-3A71-4D51-883B-FB9FDDAF210E}" type="datetimeFigureOut">
              <a:rPr lang="en-GB" smtClean="0"/>
              <a:t>01/02/2021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1350885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6BDAF4F-3A71-4D51-883B-FB9FDDAF210E}" type="datetimeFigureOut">
              <a:rPr lang="en-GB" smtClean="0"/>
              <a:t>01/02/2021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3784340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DAF4F-3A71-4D51-883B-FB9FDDAF210E}" type="datetimeFigureOut">
              <a:rPr lang="en-GB" smtClean="0"/>
              <a:t>01/02/2021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2981654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BDAF4F-3A71-4D51-883B-FB9FDDAF210E}"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49674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B059-FDFB-49B9-9C93-24B233591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D3D316-FAB0-4844-9076-3335FC9B1D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1ABBA6-4357-41D4-B4E5-962062918038}"/>
              </a:ext>
            </a:extLst>
          </p:cNvPr>
          <p:cNvSpPr>
            <a:spLocks noGrp="1"/>
          </p:cNvSpPr>
          <p:nvPr>
            <p:ph type="dt" sz="half" idx="10"/>
          </p:nvPr>
        </p:nvSpPr>
        <p:spPr/>
        <p:txBody>
          <a:bodyPr/>
          <a:lstStyle/>
          <a:p>
            <a:fld id="{95E44B6B-AF8C-44AE-869C-CCA912647999}" type="datetimeFigureOut">
              <a:rPr lang="en-GB" smtClean="0"/>
              <a:t>01/02/2021</a:t>
            </a:fld>
            <a:endParaRPr lang="en-GB"/>
          </a:p>
        </p:txBody>
      </p:sp>
      <p:sp>
        <p:nvSpPr>
          <p:cNvPr id="5" name="Footer Placeholder 4">
            <a:extLst>
              <a:ext uri="{FF2B5EF4-FFF2-40B4-BE49-F238E27FC236}">
                <a16:creationId xmlns:a16="http://schemas.microsoft.com/office/drawing/2014/main" id="{1791B711-02D4-4A9B-9163-2E2110F8F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DAF0A2-658B-48BF-BB45-3D1680965C72}"/>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739584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BDAF4F-3A71-4D51-883B-FB9FDDAF210E}" type="datetimeFigureOut">
              <a:rPr lang="en-GB" smtClean="0"/>
              <a:t>01/02/2021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2873590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302480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01/02/2021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1495170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080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1903BC5-6D75-42CD-9C28-86EFAFD9D36C}"/>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7" name="Content Placeholder 11"/>
          <p:cNvSpPr>
            <a:spLocks noGrp="1"/>
          </p:cNvSpPr>
          <p:nvPr>
            <p:ph idx="1"/>
          </p:nvPr>
        </p:nvSpPr>
        <p:spPr>
          <a:xfrm>
            <a:off x="1007535" y="1513946"/>
            <a:ext cx="10176933" cy="4578880"/>
          </a:xfrm>
        </p:spPr>
        <p:txBody>
          <a:bodyPr lIns="0" tIns="0" rIns="0" bIns="0"/>
          <a:lstStyle>
            <a:lvl1pPr marL="0" indent="0">
              <a:buNone/>
              <a:defRPr baseline="0"/>
            </a:lvl1pPr>
          </a:lstStyle>
          <a:p>
            <a:r>
              <a:rPr lang="en-GB" dirty="0"/>
              <a:t>Click to edit Master text styles</a:t>
            </a:r>
          </a:p>
        </p:txBody>
      </p:sp>
    </p:spTree>
    <p:extLst>
      <p:ext uri="{BB962C8B-B14F-4D97-AF65-F5344CB8AC3E}">
        <p14:creationId xmlns:p14="http://schemas.microsoft.com/office/powerpoint/2010/main" val="3641706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6D01679-0CFD-41B2-8A11-E12F792C762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Rectangle 4">
            <a:extLst>
              <a:ext uri="{FF2B5EF4-FFF2-40B4-BE49-F238E27FC236}">
                <a16:creationId xmlns:a16="http://schemas.microsoft.com/office/drawing/2014/main" id="{B78C1511-9895-405F-A50E-002C3EF314D1}"/>
              </a:ext>
            </a:extLst>
          </p:cNvPr>
          <p:cNvSpPr/>
          <p:nvPr userDrawn="1"/>
        </p:nvSpPr>
        <p:spPr>
          <a:xfrm>
            <a:off x="609601" y="1514476"/>
            <a:ext cx="10960100" cy="48815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sp>
        <p:nvSpPr>
          <p:cNvPr id="3" name="Content Placeholder 2"/>
          <p:cNvSpPr>
            <a:spLocks noGrp="1"/>
          </p:cNvSpPr>
          <p:nvPr>
            <p:ph idx="1"/>
          </p:nvPr>
        </p:nvSpPr>
        <p:spPr>
          <a:xfrm>
            <a:off x="609598" y="1513946"/>
            <a:ext cx="10960100" cy="4882093"/>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Tree>
    <p:extLst>
      <p:ext uri="{BB962C8B-B14F-4D97-AF65-F5344CB8AC3E}">
        <p14:creationId xmlns:p14="http://schemas.microsoft.com/office/powerpoint/2010/main" val="524433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F50BEA38-F49E-4198-810B-B1D2BFD9AB2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 name="Rectangle 9">
            <a:extLst>
              <a:ext uri="{FF2B5EF4-FFF2-40B4-BE49-F238E27FC236}">
                <a16:creationId xmlns:a16="http://schemas.microsoft.com/office/drawing/2014/main" id="{380C9B58-DFBC-4D3C-B963-5D9AB9A9A7C0}"/>
              </a:ext>
            </a:extLst>
          </p:cNvPr>
          <p:cNvSpPr/>
          <p:nvPr userDrawn="1"/>
        </p:nvSpPr>
        <p:spPr>
          <a:xfrm>
            <a:off x="1007534" y="1514475"/>
            <a:ext cx="10176933" cy="45783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srgbClr val="FFFFFF"/>
              </a:solidFill>
            </a:endParaRPr>
          </a:p>
        </p:txBody>
      </p:sp>
      <p:grpSp>
        <p:nvGrpSpPr>
          <p:cNvPr id="11" name="Group 5">
            <a:extLst>
              <a:ext uri="{FF2B5EF4-FFF2-40B4-BE49-F238E27FC236}">
                <a16:creationId xmlns:a16="http://schemas.microsoft.com/office/drawing/2014/main" id="{B81C1FDE-42E8-4E35-A4A1-61608933F673}"/>
              </a:ext>
            </a:extLst>
          </p:cNvPr>
          <p:cNvGrpSpPr>
            <a:grpSpLocks/>
          </p:cNvGrpSpPr>
          <p:nvPr userDrawn="1"/>
        </p:nvGrpSpPr>
        <p:grpSpPr bwMode="auto">
          <a:xfrm>
            <a:off x="5336117" y="1738314"/>
            <a:ext cx="5585883" cy="4129087"/>
            <a:chOff x="4002736" y="1755885"/>
            <a:chExt cx="4189074" cy="4129086"/>
          </a:xfrm>
        </p:grpSpPr>
        <p:sp>
          <p:nvSpPr>
            <p:cNvPr id="12" name="Oval 11">
              <a:extLst>
                <a:ext uri="{FF2B5EF4-FFF2-40B4-BE49-F238E27FC236}">
                  <a16:creationId xmlns:a16="http://schemas.microsoft.com/office/drawing/2014/main" id="{D469B91A-4AA9-424D-AB6C-62814B7054AD}"/>
                </a:ext>
              </a:extLst>
            </p:cNvPr>
            <p:cNvSpPr/>
            <p:nvPr userDrawn="1"/>
          </p:nvSpPr>
          <p:spPr bwMode="auto">
            <a:xfrm>
              <a:off x="4002736"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sysClr val="windowText" lastClr="000000"/>
                </a:solidFill>
              </a:endParaRPr>
            </a:p>
          </p:txBody>
        </p:sp>
        <p:sp>
          <p:nvSpPr>
            <p:cNvPr id="13" name="Oval 12">
              <a:extLst>
                <a:ext uri="{FF2B5EF4-FFF2-40B4-BE49-F238E27FC236}">
                  <a16:creationId xmlns:a16="http://schemas.microsoft.com/office/drawing/2014/main" id="{04444CB0-9BDD-4517-B590-DDB7F0AB05A4}"/>
                </a:ext>
              </a:extLst>
            </p:cNvPr>
            <p:cNvSpPr/>
            <p:nvPr userDrawn="1"/>
          </p:nvSpPr>
          <p:spPr bwMode="auto">
            <a:xfrm>
              <a:off x="6193309"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sysClr val="windowText" lastClr="000000"/>
                </a:solidFill>
              </a:endParaRPr>
            </a:p>
          </p:txBody>
        </p:sp>
        <p:sp>
          <p:nvSpPr>
            <p:cNvPr id="16" name="Oval 15">
              <a:extLst>
                <a:ext uri="{FF2B5EF4-FFF2-40B4-BE49-F238E27FC236}">
                  <a16:creationId xmlns:a16="http://schemas.microsoft.com/office/drawing/2014/main" id="{03DA867F-5209-4FBD-93BA-16710D933429}"/>
                </a:ext>
              </a:extLst>
            </p:cNvPr>
            <p:cNvSpPr/>
            <p:nvPr userDrawn="1"/>
          </p:nvSpPr>
          <p:spPr bwMode="auto">
            <a:xfrm>
              <a:off x="6193309" y="3886309"/>
              <a:ext cx="1996914"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sysClr val="windowText" lastClr="000000"/>
                </a:solidFill>
              </a:endParaRPr>
            </a:p>
          </p:txBody>
        </p:sp>
        <p:sp>
          <p:nvSpPr>
            <p:cNvPr id="17" name="Oval 16">
              <a:extLst>
                <a:ext uri="{FF2B5EF4-FFF2-40B4-BE49-F238E27FC236}">
                  <a16:creationId xmlns:a16="http://schemas.microsoft.com/office/drawing/2014/main" id="{58D142B4-6060-4D25-B4D4-253672E39B99}"/>
                </a:ext>
              </a:extLst>
            </p:cNvPr>
            <p:cNvSpPr/>
            <p:nvPr userDrawn="1"/>
          </p:nvSpPr>
          <p:spPr bwMode="auto">
            <a:xfrm>
              <a:off x="4002736" y="3886309"/>
              <a:ext cx="1998501"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sysClr val="windowText" lastClr="000000"/>
                </a:solidFill>
              </a:endParaRPr>
            </a:p>
          </p:txBody>
        </p:sp>
      </p:gr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4" name="Content Placeholder 2"/>
          <p:cNvSpPr>
            <a:spLocks noGrp="1"/>
          </p:cNvSpPr>
          <p:nvPr>
            <p:ph idx="1"/>
          </p:nvPr>
        </p:nvSpPr>
        <p:spPr>
          <a:xfrm>
            <a:off x="1007534" y="1513944"/>
            <a:ext cx="4065277"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0"/>
          </p:nvPr>
        </p:nvSpPr>
        <p:spPr>
          <a:xfrm>
            <a:off x="5350363" y="1736725"/>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8263167" y="1736725"/>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5350363" y="3868604"/>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8263167" y="3868604"/>
            <a:ext cx="2640212"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523653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2C8B624B-A690-485E-B0BF-368D58E896C1}"/>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 name="Rectangle 10">
            <a:extLst>
              <a:ext uri="{FF2B5EF4-FFF2-40B4-BE49-F238E27FC236}">
                <a16:creationId xmlns:a16="http://schemas.microsoft.com/office/drawing/2014/main" id="{28F8D6A5-B285-4DC3-ACDC-37E0FEE6E906}"/>
              </a:ext>
            </a:extLst>
          </p:cNvPr>
          <p:cNvSpPr/>
          <p:nvPr userDrawn="1"/>
        </p:nvSpPr>
        <p:spPr>
          <a:xfrm>
            <a:off x="6214533" y="1514475"/>
            <a:ext cx="4921251" cy="457835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dirty="0">
              <a:solidFill>
                <a:schemeClr val="tx1"/>
              </a:solidFill>
            </a:endParaRPr>
          </a:p>
        </p:txBody>
      </p:sp>
      <p:sp>
        <p:nvSpPr>
          <p:cNvPr id="12" name="Rectangle 11">
            <a:extLst>
              <a:ext uri="{FF2B5EF4-FFF2-40B4-BE49-F238E27FC236}">
                <a16:creationId xmlns:a16="http://schemas.microsoft.com/office/drawing/2014/main" id="{21C186ED-79B5-4EF8-87B7-A5C927B9C0E0}"/>
              </a:ext>
            </a:extLst>
          </p:cNvPr>
          <p:cNvSpPr/>
          <p:nvPr userDrawn="1"/>
        </p:nvSpPr>
        <p:spPr bwMode="auto">
          <a:xfrm>
            <a:off x="1001184" y="1514475"/>
            <a:ext cx="5094816"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dirty="0">
              <a:solidFill>
                <a:schemeClr val="tx1"/>
              </a:solidFill>
            </a:endParaRPr>
          </a:p>
        </p:txBody>
      </p:sp>
      <p:sp>
        <p:nvSpPr>
          <p:cNvPr id="13" name="Rectangle 12">
            <a:extLst>
              <a:ext uri="{FF2B5EF4-FFF2-40B4-BE49-F238E27FC236}">
                <a16:creationId xmlns:a16="http://schemas.microsoft.com/office/drawing/2014/main" id="{EA74B07D-32E9-44DE-9105-812018EFECFC}"/>
              </a:ext>
            </a:extLst>
          </p:cNvPr>
          <p:cNvSpPr/>
          <p:nvPr userDrawn="1"/>
        </p:nvSpPr>
        <p:spPr bwMode="auto">
          <a:xfrm>
            <a:off x="1001184" y="2678113"/>
            <a:ext cx="5094816"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dirty="0">
              <a:solidFill>
                <a:schemeClr val="tx1"/>
              </a:solidFill>
            </a:endParaRPr>
          </a:p>
        </p:txBody>
      </p:sp>
      <p:sp>
        <p:nvSpPr>
          <p:cNvPr id="15" name="Rectangle 14">
            <a:extLst>
              <a:ext uri="{FF2B5EF4-FFF2-40B4-BE49-F238E27FC236}">
                <a16:creationId xmlns:a16="http://schemas.microsoft.com/office/drawing/2014/main" id="{54BB364D-E370-492A-8326-5761AC0FF354}"/>
              </a:ext>
            </a:extLst>
          </p:cNvPr>
          <p:cNvSpPr/>
          <p:nvPr userDrawn="1"/>
        </p:nvSpPr>
        <p:spPr bwMode="auto">
          <a:xfrm>
            <a:off x="1001184" y="3841750"/>
            <a:ext cx="5094816" cy="1087438"/>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dirty="0">
              <a:solidFill>
                <a:schemeClr val="tx1"/>
              </a:solidFill>
            </a:endParaRPr>
          </a:p>
        </p:txBody>
      </p:sp>
      <p:sp>
        <p:nvSpPr>
          <p:cNvPr id="16" name="Rectangle 15">
            <a:extLst>
              <a:ext uri="{FF2B5EF4-FFF2-40B4-BE49-F238E27FC236}">
                <a16:creationId xmlns:a16="http://schemas.microsoft.com/office/drawing/2014/main" id="{6E38E7E1-A9D7-47A6-A296-3EC8C643BDE4}"/>
              </a:ext>
            </a:extLst>
          </p:cNvPr>
          <p:cNvSpPr/>
          <p:nvPr userDrawn="1"/>
        </p:nvSpPr>
        <p:spPr bwMode="auto">
          <a:xfrm>
            <a:off x="1001184" y="5006975"/>
            <a:ext cx="5094816"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dirty="0">
              <a:solidFill>
                <a:schemeClr val="tx1"/>
              </a:solidFill>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0" name="Content Placeholder 2"/>
          <p:cNvSpPr>
            <a:spLocks noGrp="1"/>
          </p:cNvSpPr>
          <p:nvPr>
            <p:ph idx="10"/>
          </p:nvPr>
        </p:nvSpPr>
        <p:spPr>
          <a:xfrm>
            <a:off x="6213644" y="1513945"/>
            <a:ext cx="4922141" cy="4578879"/>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1006117" y="1513946"/>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1006117" y="2678233"/>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1006117" y="3842520"/>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1006117" y="5006808"/>
            <a:ext cx="509482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79371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21A12A13-FAA8-4CA8-9884-1852BFC1DEA1}"/>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 name="Rectangle 6">
            <a:extLst>
              <a:ext uri="{FF2B5EF4-FFF2-40B4-BE49-F238E27FC236}">
                <a16:creationId xmlns:a16="http://schemas.microsoft.com/office/drawing/2014/main" id="{F867BFD9-C846-4301-95A9-84AC5B7EC3C1}"/>
              </a:ext>
            </a:extLst>
          </p:cNvPr>
          <p:cNvSpPr/>
          <p:nvPr userDrawn="1"/>
        </p:nvSpPr>
        <p:spPr>
          <a:xfrm>
            <a:off x="3860800" y="1514475"/>
            <a:ext cx="7323667"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9" name="Rectangle 8">
            <a:extLst>
              <a:ext uri="{FF2B5EF4-FFF2-40B4-BE49-F238E27FC236}">
                <a16:creationId xmlns:a16="http://schemas.microsoft.com/office/drawing/2014/main" id="{8708BF44-3402-49E9-AEC1-EFC9F2B53129}"/>
              </a:ext>
            </a:extLst>
          </p:cNvPr>
          <p:cNvSpPr/>
          <p:nvPr userDrawn="1"/>
        </p:nvSpPr>
        <p:spPr>
          <a:xfrm>
            <a:off x="1007534" y="4481513"/>
            <a:ext cx="10176933"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11" name="Rectangle 10">
            <a:extLst>
              <a:ext uri="{FF2B5EF4-FFF2-40B4-BE49-F238E27FC236}">
                <a16:creationId xmlns:a16="http://schemas.microsoft.com/office/drawing/2014/main" id="{7B9D8A12-F78D-412A-A6BF-49E56AABAE87}"/>
              </a:ext>
            </a:extLst>
          </p:cNvPr>
          <p:cNvSpPr/>
          <p:nvPr userDrawn="1"/>
        </p:nvSpPr>
        <p:spPr>
          <a:xfrm>
            <a:off x="1007534" y="1514475"/>
            <a:ext cx="2715684"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0" name="Content Placeholder 2"/>
          <p:cNvSpPr>
            <a:spLocks noGrp="1"/>
          </p:cNvSpPr>
          <p:nvPr>
            <p:ph idx="11"/>
          </p:nvPr>
        </p:nvSpPr>
        <p:spPr>
          <a:xfrm>
            <a:off x="1001179" y="1513946"/>
            <a:ext cx="2722039" cy="28793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3860800" y="1513946"/>
            <a:ext cx="7323667" cy="28793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1001179" y="4481512"/>
            <a:ext cx="10183288" cy="16113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87650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7" name="Rounded Rectangle 3">
            <a:extLst>
              <a:ext uri="{FF2B5EF4-FFF2-40B4-BE49-F238E27FC236}">
                <a16:creationId xmlns:a16="http://schemas.microsoft.com/office/drawing/2014/main" id="{D3955259-6DA9-4B95-AD95-BCC914F10BB6}"/>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2" name="Rectangle 11">
            <a:extLst>
              <a:ext uri="{FF2B5EF4-FFF2-40B4-BE49-F238E27FC236}">
                <a16:creationId xmlns:a16="http://schemas.microsoft.com/office/drawing/2014/main" id="{E1B12362-19BB-49B3-B802-A1A2BF755D1E}"/>
              </a:ext>
            </a:extLst>
          </p:cNvPr>
          <p:cNvSpPr/>
          <p:nvPr userDrawn="1"/>
        </p:nvSpPr>
        <p:spPr>
          <a:xfrm>
            <a:off x="1007533" y="1514475"/>
            <a:ext cx="3803651" cy="457835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13" name="Rectangle 12">
            <a:extLst>
              <a:ext uri="{FF2B5EF4-FFF2-40B4-BE49-F238E27FC236}">
                <a16:creationId xmlns:a16="http://schemas.microsoft.com/office/drawing/2014/main" id="{4A87CDE2-3421-4FD6-9879-CE4C1BD58F32}"/>
              </a:ext>
            </a:extLst>
          </p:cNvPr>
          <p:cNvSpPr/>
          <p:nvPr userDrawn="1"/>
        </p:nvSpPr>
        <p:spPr>
          <a:xfrm>
            <a:off x="4910667" y="4614863"/>
            <a:ext cx="6273800" cy="1477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15" name="Rectangle 14">
            <a:extLst>
              <a:ext uri="{FF2B5EF4-FFF2-40B4-BE49-F238E27FC236}">
                <a16:creationId xmlns:a16="http://schemas.microsoft.com/office/drawing/2014/main" id="{630EB539-F7DA-4055-BE15-8F122ACB732B}"/>
              </a:ext>
            </a:extLst>
          </p:cNvPr>
          <p:cNvSpPr/>
          <p:nvPr userDrawn="1"/>
        </p:nvSpPr>
        <p:spPr>
          <a:xfrm>
            <a:off x="4910667" y="1519238"/>
            <a:ext cx="6273800" cy="1477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16" name="Rectangle 15">
            <a:extLst>
              <a:ext uri="{FF2B5EF4-FFF2-40B4-BE49-F238E27FC236}">
                <a16:creationId xmlns:a16="http://schemas.microsoft.com/office/drawing/2014/main" id="{6748A1D7-FC18-4D82-A83B-1994997C4969}"/>
              </a:ext>
            </a:extLst>
          </p:cNvPr>
          <p:cNvSpPr/>
          <p:nvPr userDrawn="1"/>
        </p:nvSpPr>
        <p:spPr>
          <a:xfrm>
            <a:off x="4910667" y="3067051"/>
            <a:ext cx="6273800" cy="14779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9" name="Content Placeholder 2"/>
          <p:cNvSpPr>
            <a:spLocks noGrp="1"/>
          </p:cNvSpPr>
          <p:nvPr>
            <p:ph idx="12"/>
          </p:nvPr>
        </p:nvSpPr>
        <p:spPr>
          <a:xfrm>
            <a:off x="4910666" y="1513946"/>
            <a:ext cx="6273799" cy="1483798"/>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4910666" y="3061487"/>
            <a:ext cx="6273799" cy="1483798"/>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1" name="Content Placeholder 2"/>
          <p:cNvSpPr>
            <a:spLocks noGrp="1"/>
          </p:cNvSpPr>
          <p:nvPr>
            <p:ph idx="14"/>
          </p:nvPr>
        </p:nvSpPr>
        <p:spPr>
          <a:xfrm>
            <a:off x="4910666" y="4609027"/>
            <a:ext cx="6273799" cy="1483798"/>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a:off x="1007535" y="1513947"/>
            <a:ext cx="3803651" cy="4578879"/>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71649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E40B-8632-4EC1-AA43-C0A3DC8086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EE5C53-9D45-4387-9A41-FF2867BA22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23F15F-D666-462B-80D5-1EE8A6233647}"/>
              </a:ext>
            </a:extLst>
          </p:cNvPr>
          <p:cNvSpPr>
            <a:spLocks noGrp="1"/>
          </p:cNvSpPr>
          <p:nvPr>
            <p:ph type="dt" sz="half" idx="10"/>
          </p:nvPr>
        </p:nvSpPr>
        <p:spPr/>
        <p:txBody>
          <a:bodyPr/>
          <a:lstStyle/>
          <a:p>
            <a:fld id="{95E44B6B-AF8C-44AE-869C-CCA912647999}" type="datetimeFigureOut">
              <a:rPr lang="en-GB" smtClean="0"/>
              <a:t>01/02/2021</a:t>
            </a:fld>
            <a:endParaRPr lang="en-GB"/>
          </a:p>
        </p:txBody>
      </p:sp>
      <p:sp>
        <p:nvSpPr>
          <p:cNvPr id="5" name="Footer Placeholder 4">
            <a:extLst>
              <a:ext uri="{FF2B5EF4-FFF2-40B4-BE49-F238E27FC236}">
                <a16:creationId xmlns:a16="http://schemas.microsoft.com/office/drawing/2014/main" id="{8CD04A7D-616B-433B-8018-EB58656ED4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825E13-D15F-4F7C-B7B5-1EF8BFF7EFE7}"/>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582553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7" name="Rounded Rectangle 3">
            <a:extLst>
              <a:ext uri="{FF2B5EF4-FFF2-40B4-BE49-F238E27FC236}">
                <a16:creationId xmlns:a16="http://schemas.microsoft.com/office/drawing/2014/main" id="{916005FC-399C-44A2-B2F3-8B0C66F58F6D}"/>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 name="Rectangle 8">
            <a:extLst>
              <a:ext uri="{FF2B5EF4-FFF2-40B4-BE49-F238E27FC236}">
                <a16:creationId xmlns:a16="http://schemas.microsoft.com/office/drawing/2014/main" id="{AC3580C6-F977-4E18-9B02-31DDAC954664}"/>
              </a:ext>
            </a:extLst>
          </p:cNvPr>
          <p:cNvSpPr/>
          <p:nvPr userDrawn="1"/>
        </p:nvSpPr>
        <p:spPr>
          <a:xfrm>
            <a:off x="6148918" y="1514475"/>
            <a:ext cx="5035549" cy="281463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11" name="Rectangle 10">
            <a:extLst>
              <a:ext uri="{FF2B5EF4-FFF2-40B4-BE49-F238E27FC236}">
                <a16:creationId xmlns:a16="http://schemas.microsoft.com/office/drawing/2014/main" id="{226C9702-DBEE-487D-8C30-E30F1C56DC7B}"/>
              </a:ext>
            </a:extLst>
          </p:cNvPr>
          <p:cNvSpPr/>
          <p:nvPr userDrawn="1"/>
        </p:nvSpPr>
        <p:spPr>
          <a:xfrm>
            <a:off x="1007534" y="4418013"/>
            <a:ext cx="10176933"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15" name="Rectangle 14">
            <a:extLst>
              <a:ext uri="{FF2B5EF4-FFF2-40B4-BE49-F238E27FC236}">
                <a16:creationId xmlns:a16="http://schemas.microsoft.com/office/drawing/2014/main" id="{B3D3293D-51BF-43A3-9AF6-F5E80BBF1198}"/>
              </a:ext>
            </a:extLst>
          </p:cNvPr>
          <p:cNvSpPr/>
          <p:nvPr userDrawn="1"/>
        </p:nvSpPr>
        <p:spPr>
          <a:xfrm>
            <a:off x="1007533" y="1514475"/>
            <a:ext cx="2446867"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16" name="Rectangle 15">
            <a:extLst>
              <a:ext uri="{FF2B5EF4-FFF2-40B4-BE49-F238E27FC236}">
                <a16:creationId xmlns:a16="http://schemas.microsoft.com/office/drawing/2014/main" id="{00C95689-6701-4869-8E6B-E36571E29FD8}"/>
              </a:ext>
            </a:extLst>
          </p:cNvPr>
          <p:cNvSpPr/>
          <p:nvPr userDrawn="1"/>
        </p:nvSpPr>
        <p:spPr>
          <a:xfrm>
            <a:off x="3579284" y="1514475"/>
            <a:ext cx="2446867"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0" name="Content Placeholder 2"/>
          <p:cNvSpPr>
            <a:spLocks noGrp="1"/>
          </p:cNvSpPr>
          <p:nvPr>
            <p:ph idx="12"/>
          </p:nvPr>
        </p:nvSpPr>
        <p:spPr>
          <a:xfrm>
            <a:off x="6149473" y="1513946"/>
            <a:ext cx="5034993" cy="28158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1007536" y="1513946"/>
            <a:ext cx="2446865"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1007534" y="4418012"/>
            <a:ext cx="10176932" cy="16748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3578504" y="1513946"/>
            <a:ext cx="2446865"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241259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F7DE18D7-B591-450C-B833-11D3517745B8}"/>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 name="Rectangle 8">
            <a:extLst>
              <a:ext uri="{FF2B5EF4-FFF2-40B4-BE49-F238E27FC236}">
                <a16:creationId xmlns:a16="http://schemas.microsoft.com/office/drawing/2014/main" id="{032A2BA2-4F36-4020-9997-1E5EA924A218}"/>
              </a:ext>
            </a:extLst>
          </p:cNvPr>
          <p:cNvSpPr/>
          <p:nvPr userDrawn="1"/>
        </p:nvSpPr>
        <p:spPr>
          <a:xfrm>
            <a:off x="670985" y="2501901"/>
            <a:ext cx="10850033"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7" name="Content Placeholder 2"/>
          <p:cNvSpPr>
            <a:spLocks noGrp="1"/>
          </p:cNvSpPr>
          <p:nvPr>
            <p:ph idx="1"/>
          </p:nvPr>
        </p:nvSpPr>
        <p:spPr>
          <a:xfrm>
            <a:off x="1007534" y="1500011"/>
            <a:ext cx="10164223"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1013889" y="5125507"/>
            <a:ext cx="10164223"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3"/>
          </p:nvPr>
        </p:nvSpPr>
        <p:spPr>
          <a:xfrm flipH="1">
            <a:off x="670981" y="2502605"/>
            <a:ext cx="10850035" cy="258762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494751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A2EAD9F7-95F6-4197-8521-5011A596440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 name="Rounded Rectangle 4">
            <a:extLst>
              <a:ext uri="{FF2B5EF4-FFF2-40B4-BE49-F238E27FC236}">
                <a16:creationId xmlns:a16="http://schemas.microsoft.com/office/drawing/2014/main" id="{F263F3D7-9360-46A1-911E-5171211E1836}"/>
              </a:ext>
            </a:extLst>
          </p:cNvPr>
          <p:cNvSpPr/>
          <p:nvPr userDrawn="1"/>
        </p:nvSpPr>
        <p:spPr>
          <a:xfrm>
            <a:off x="1013884" y="4340225"/>
            <a:ext cx="3291416"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18" name="Rounded Rectangle 5">
            <a:extLst>
              <a:ext uri="{FF2B5EF4-FFF2-40B4-BE49-F238E27FC236}">
                <a16:creationId xmlns:a16="http://schemas.microsoft.com/office/drawing/2014/main" id="{76C24CAB-6981-4514-BB23-125F6BAFF757}"/>
              </a:ext>
            </a:extLst>
          </p:cNvPr>
          <p:cNvSpPr/>
          <p:nvPr userDrawn="1"/>
        </p:nvSpPr>
        <p:spPr>
          <a:xfrm>
            <a:off x="4449234" y="4340225"/>
            <a:ext cx="329353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19" name="Rounded Rectangle 6">
            <a:extLst>
              <a:ext uri="{FF2B5EF4-FFF2-40B4-BE49-F238E27FC236}">
                <a16:creationId xmlns:a16="http://schemas.microsoft.com/office/drawing/2014/main" id="{8345E82B-B7AA-4A6D-B271-54CCD369E1B4}"/>
              </a:ext>
            </a:extLst>
          </p:cNvPr>
          <p:cNvSpPr/>
          <p:nvPr userDrawn="1"/>
        </p:nvSpPr>
        <p:spPr>
          <a:xfrm>
            <a:off x="7886701" y="4340225"/>
            <a:ext cx="329141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20" name="Rounded Rectangle 7">
            <a:extLst>
              <a:ext uri="{FF2B5EF4-FFF2-40B4-BE49-F238E27FC236}">
                <a16:creationId xmlns:a16="http://schemas.microsoft.com/office/drawing/2014/main" id="{2D5F10E2-2BDC-498B-9CFC-D669C60430DF}"/>
              </a:ext>
            </a:extLst>
          </p:cNvPr>
          <p:cNvSpPr/>
          <p:nvPr userDrawn="1"/>
        </p:nvSpPr>
        <p:spPr>
          <a:xfrm>
            <a:off x="1007534" y="2493963"/>
            <a:ext cx="3291417"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22" name="Rounded Rectangle 8">
            <a:extLst>
              <a:ext uri="{FF2B5EF4-FFF2-40B4-BE49-F238E27FC236}">
                <a16:creationId xmlns:a16="http://schemas.microsoft.com/office/drawing/2014/main" id="{36CD4D97-B9AD-4AA8-9999-07C304E30129}"/>
              </a:ext>
            </a:extLst>
          </p:cNvPr>
          <p:cNvSpPr/>
          <p:nvPr userDrawn="1"/>
        </p:nvSpPr>
        <p:spPr>
          <a:xfrm>
            <a:off x="4442884" y="2493963"/>
            <a:ext cx="329353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23" name="Rounded Rectangle 9">
            <a:extLst>
              <a:ext uri="{FF2B5EF4-FFF2-40B4-BE49-F238E27FC236}">
                <a16:creationId xmlns:a16="http://schemas.microsoft.com/office/drawing/2014/main" id="{F14BFA7A-92DA-4820-8437-3E372AD76E5B}"/>
              </a:ext>
            </a:extLst>
          </p:cNvPr>
          <p:cNvSpPr/>
          <p:nvPr userDrawn="1"/>
        </p:nvSpPr>
        <p:spPr>
          <a:xfrm>
            <a:off x="7880351" y="2493963"/>
            <a:ext cx="3291416"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dirty="0">
              <a:solidFill>
                <a:schemeClr val="tx1"/>
              </a:solidFill>
            </a:endParaRP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5" name="Content Placeholder 2"/>
          <p:cNvSpPr>
            <a:spLocks noGrp="1"/>
          </p:cNvSpPr>
          <p:nvPr>
            <p:ph idx="1"/>
          </p:nvPr>
        </p:nvSpPr>
        <p:spPr>
          <a:xfrm>
            <a:off x="1007534" y="1500011"/>
            <a:ext cx="10164223"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1007532" y="2494138"/>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flipH="1">
            <a:off x="4450070" y="2494138"/>
            <a:ext cx="3285503"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7879898" y="248161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1007530" y="434022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4450072" y="434022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flipH="1">
            <a:off x="7879900" y="4340225"/>
            <a:ext cx="3291857" cy="1752600"/>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48184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F8AB0F29-D99D-413D-A695-F3304BC6DEC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 name="Rectangle 10">
            <a:extLst>
              <a:ext uri="{FF2B5EF4-FFF2-40B4-BE49-F238E27FC236}">
                <a16:creationId xmlns:a16="http://schemas.microsoft.com/office/drawing/2014/main" id="{63F8CDE7-8F75-417A-A8E2-47E3FE035E53}"/>
              </a:ext>
            </a:extLst>
          </p:cNvPr>
          <p:cNvSpPr/>
          <p:nvPr userDrawn="1"/>
        </p:nvSpPr>
        <p:spPr>
          <a:xfrm>
            <a:off x="5003800" y="4616450"/>
            <a:ext cx="3033184" cy="14668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solidFill>
                <a:srgbClr val="FFFFFF"/>
              </a:solidFill>
            </a:endParaRPr>
          </a:p>
        </p:txBody>
      </p:sp>
      <p:sp>
        <p:nvSpPr>
          <p:cNvPr id="12" name="Rectangle 11">
            <a:extLst>
              <a:ext uri="{FF2B5EF4-FFF2-40B4-BE49-F238E27FC236}">
                <a16:creationId xmlns:a16="http://schemas.microsoft.com/office/drawing/2014/main" id="{CFDD0EE4-909A-48A5-9BEB-1D5BD6FD3404}"/>
              </a:ext>
            </a:extLst>
          </p:cNvPr>
          <p:cNvSpPr/>
          <p:nvPr userDrawn="1"/>
        </p:nvSpPr>
        <p:spPr>
          <a:xfrm>
            <a:off x="5003800" y="3067050"/>
            <a:ext cx="3033184" cy="14605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sz="1800" dirty="0">
              <a:solidFill>
                <a:srgbClr val="FFFFFF"/>
              </a:solidFill>
            </a:endParaRPr>
          </a:p>
        </p:txBody>
      </p:sp>
      <p:sp>
        <p:nvSpPr>
          <p:cNvPr id="19" name="Rectangle 18">
            <a:extLst>
              <a:ext uri="{FF2B5EF4-FFF2-40B4-BE49-F238E27FC236}">
                <a16:creationId xmlns:a16="http://schemas.microsoft.com/office/drawing/2014/main" id="{0ED14E30-1437-442E-8FAF-4999BBACC3A8}"/>
              </a:ext>
            </a:extLst>
          </p:cNvPr>
          <p:cNvSpPr/>
          <p:nvPr userDrawn="1"/>
        </p:nvSpPr>
        <p:spPr>
          <a:xfrm>
            <a:off x="5003800" y="1514476"/>
            <a:ext cx="3033184" cy="14636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solidFill>
                <a:srgbClr val="FFFFFF"/>
              </a:solidFill>
            </a:endParaRPr>
          </a:p>
        </p:txBody>
      </p:sp>
      <p:sp>
        <p:nvSpPr>
          <p:cNvPr id="20" name="Rectangle 19">
            <a:extLst>
              <a:ext uri="{FF2B5EF4-FFF2-40B4-BE49-F238E27FC236}">
                <a16:creationId xmlns:a16="http://schemas.microsoft.com/office/drawing/2014/main" id="{541EE798-1C00-43F9-BDC2-5BD95DDE7C6B}"/>
              </a:ext>
            </a:extLst>
          </p:cNvPr>
          <p:cNvSpPr/>
          <p:nvPr userDrawn="1"/>
        </p:nvSpPr>
        <p:spPr>
          <a:xfrm>
            <a:off x="8159751" y="4616450"/>
            <a:ext cx="3033183" cy="14668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solidFill>
                <a:srgbClr val="FFFFFF"/>
              </a:solidFill>
            </a:endParaRPr>
          </a:p>
        </p:txBody>
      </p:sp>
      <p:sp>
        <p:nvSpPr>
          <p:cNvPr id="21" name="Rectangle 20">
            <a:extLst>
              <a:ext uri="{FF2B5EF4-FFF2-40B4-BE49-F238E27FC236}">
                <a16:creationId xmlns:a16="http://schemas.microsoft.com/office/drawing/2014/main" id="{77BD4A10-E606-4D42-AC1F-1E72DEDB2D1F}"/>
              </a:ext>
            </a:extLst>
          </p:cNvPr>
          <p:cNvSpPr/>
          <p:nvPr userDrawn="1"/>
        </p:nvSpPr>
        <p:spPr>
          <a:xfrm>
            <a:off x="8159751" y="3067050"/>
            <a:ext cx="3033183" cy="1460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sz="1800" dirty="0">
              <a:solidFill>
                <a:srgbClr val="FFFFFF"/>
              </a:solidFill>
            </a:endParaRPr>
          </a:p>
        </p:txBody>
      </p:sp>
      <p:sp>
        <p:nvSpPr>
          <p:cNvPr id="22" name="Rectangle 21">
            <a:extLst>
              <a:ext uri="{FF2B5EF4-FFF2-40B4-BE49-F238E27FC236}">
                <a16:creationId xmlns:a16="http://schemas.microsoft.com/office/drawing/2014/main" id="{242BF731-74A8-49BB-A34E-8CFB3E095916}"/>
              </a:ext>
            </a:extLst>
          </p:cNvPr>
          <p:cNvSpPr/>
          <p:nvPr userDrawn="1"/>
        </p:nvSpPr>
        <p:spPr>
          <a:xfrm>
            <a:off x="8159751" y="1514476"/>
            <a:ext cx="3033183" cy="14636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solidFill>
                <a:srgbClr val="FFFFFF"/>
              </a:solidFill>
            </a:endParaRPr>
          </a:p>
        </p:txBody>
      </p:sp>
      <p:sp>
        <p:nvSpPr>
          <p:cNvPr id="3" name="Content Placeholder 2"/>
          <p:cNvSpPr>
            <a:spLocks noGrp="1"/>
          </p:cNvSpPr>
          <p:nvPr>
            <p:ph idx="1"/>
          </p:nvPr>
        </p:nvSpPr>
        <p:spPr>
          <a:xfrm>
            <a:off x="1007533" y="1513946"/>
            <a:ext cx="3996268"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609598" y="478895"/>
            <a:ext cx="10960100" cy="994306"/>
          </a:xfrm>
        </p:spPr>
        <p:txBody>
          <a:bodyPr>
            <a:noAutofit/>
          </a:bodyPr>
          <a:lstStyle/>
          <a:p>
            <a:endParaRPr lang="en-GB" dirty="0"/>
          </a:p>
        </p:txBody>
      </p:sp>
      <p:sp>
        <p:nvSpPr>
          <p:cNvPr id="13" name="Content Placeholder 2"/>
          <p:cNvSpPr>
            <a:spLocks noGrp="1"/>
          </p:cNvSpPr>
          <p:nvPr>
            <p:ph idx="13"/>
          </p:nvPr>
        </p:nvSpPr>
        <p:spPr>
          <a:xfrm flipH="1">
            <a:off x="5003799" y="1513945"/>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8156216" y="1513944"/>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5020729" y="3059085"/>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8156216" y="3062997"/>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5003799" y="4612049"/>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8156216" y="4616561"/>
            <a:ext cx="3033888"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021748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955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915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C6B01-A801-4D10-BCBA-B7B24FD555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1AA424-BA61-4F53-A86B-A592B911B9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A8F0F8-E344-43C9-87E9-4EE00B190E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ED75CDB-013A-469B-93C3-E78B9B05DACA}"/>
              </a:ext>
            </a:extLst>
          </p:cNvPr>
          <p:cNvSpPr>
            <a:spLocks noGrp="1"/>
          </p:cNvSpPr>
          <p:nvPr>
            <p:ph type="dt" sz="half" idx="10"/>
          </p:nvPr>
        </p:nvSpPr>
        <p:spPr/>
        <p:txBody>
          <a:bodyPr/>
          <a:lstStyle/>
          <a:p>
            <a:fld id="{95E44B6B-AF8C-44AE-869C-CCA912647999}" type="datetimeFigureOut">
              <a:rPr lang="en-GB" smtClean="0"/>
              <a:t>01/02/2021</a:t>
            </a:fld>
            <a:endParaRPr lang="en-GB"/>
          </a:p>
        </p:txBody>
      </p:sp>
      <p:sp>
        <p:nvSpPr>
          <p:cNvPr id="6" name="Footer Placeholder 5">
            <a:extLst>
              <a:ext uri="{FF2B5EF4-FFF2-40B4-BE49-F238E27FC236}">
                <a16:creationId xmlns:a16="http://schemas.microsoft.com/office/drawing/2014/main" id="{F00A5E4E-7531-4427-ACF2-63B42362D8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C30B82-7FFE-4591-97B0-B95E8F8A03EF}"/>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34850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C728A-6215-46A0-B976-6F082CAE29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82AFA6-8B05-4504-B6BA-97F6126DC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F99563-D982-4F04-B989-AD03E4636E2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7D2702-C9F8-4955-9EE4-3B390556E7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2057B6-613D-4B51-9251-67004CE67D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CBD232-715F-4258-B0CE-6F118CD33603}"/>
              </a:ext>
            </a:extLst>
          </p:cNvPr>
          <p:cNvSpPr>
            <a:spLocks noGrp="1"/>
          </p:cNvSpPr>
          <p:nvPr>
            <p:ph type="dt" sz="half" idx="10"/>
          </p:nvPr>
        </p:nvSpPr>
        <p:spPr/>
        <p:txBody>
          <a:bodyPr/>
          <a:lstStyle/>
          <a:p>
            <a:fld id="{95E44B6B-AF8C-44AE-869C-CCA912647999}" type="datetimeFigureOut">
              <a:rPr lang="en-GB" smtClean="0"/>
              <a:t>01/02/2021</a:t>
            </a:fld>
            <a:endParaRPr lang="en-GB"/>
          </a:p>
        </p:txBody>
      </p:sp>
      <p:sp>
        <p:nvSpPr>
          <p:cNvPr id="8" name="Footer Placeholder 7">
            <a:extLst>
              <a:ext uri="{FF2B5EF4-FFF2-40B4-BE49-F238E27FC236}">
                <a16:creationId xmlns:a16="http://schemas.microsoft.com/office/drawing/2014/main" id="{D6F11D8B-3DD6-4A43-8D67-7AB4AA372B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E0EB7F-0A26-45F3-AB2C-22848A4ACC8B}"/>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84202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CCCD0-F90A-494A-B01B-32ACAEE30D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01868D-938C-436A-8010-09B33633FE5F}"/>
              </a:ext>
            </a:extLst>
          </p:cNvPr>
          <p:cNvSpPr>
            <a:spLocks noGrp="1"/>
          </p:cNvSpPr>
          <p:nvPr>
            <p:ph type="dt" sz="half" idx="10"/>
          </p:nvPr>
        </p:nvSpPr>
        <p:spPr/>
        <p:txBody>
          <a:bodyPr/>
          <a:lstStyle/>
          <a:p>
            <a:fld id="{95E44B6B-AF8C-44AE-869C-CCA912647999}" type="datetimeFigureOut">
              <a:rPr lang="en-GB" smtClean="0"/>
              <a:t>01/02/2021</a:t>
            </a:fld>
            <a:endParaRPr lang="en-GB"/>
          </a:p>
        </p:txBody>
      </p:sp>
      <p:sp>
        <p:nvSpPr>
          <p:cNvPr id="4" name="Footer Placeholder 3">
            <a:extLst>
              <a:ext uri="{FF2B5EF4-FFF2-40B4-BE49-F238E27FC236}">
                <a16:creationId xmlns:a16="http://schemas.microsoft.com/office/drawing/2014/main" id="{585527DB-D77A-4E6C-B2D7-F1036703AC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A056F63-AF3F-4915-BC2F-1C60B3E7011E}"/>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25756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3C70F4-E39B-4981-8B22-C3FED7856097}"/>
              </a:ext>
            </a:extLst>
          </p:cNvPr>
          <p:cNvSpPr>
            <a:spLocks noGrp="1"/>
          </p:cNvSpPr>
          <p:nvPr>
            <p:ph type="dt" sz="half" idx="10"/>
          </p:nvPr>
        </p:nvSpPr>
        <p:spPr/>
        <p:txBody>
          <a:bodyPr/>
          <a:lstStyle/>
          <a:p>
            <a:fld id="{95E44B6B-AF8C-44AE-869C-CCA912647999}" type="datetimeFigureOut">
              <a:rPr lang="en-GB" smtClean="0"/>
              <a:t>01/02/2021</a:t>
            </a:fld>
            <a:endParaRPr lang="en-GB"/>
          </a:p>
        </p:txBody>
      </p:sp>
      <p:sp>
        <p:nvSpPr>
          <p:cNvPr id="3" name="Footer Placeholder 2">
            <a:extLst>
              <a:ext uri="{FF2B5EF4-FFF2-40B4-BE49-F238E27FC236}">
                <a16:creationId xmlns:a16="http://schemas.microsoft.com/office/drawing/2014/main" id="{5930B1D2-A58E-46F2-AC74-D10E66C6BD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3E105A-DBB3-4A2A-B2CA-E732CD5C7FE9}"/>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170822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4C42-70B3-4033-9FB0-4B01ED6D1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BEA47C-49C6-4B86-9E89-67844310F6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6506E24-8D7D-4AD9-A80A-11AD39ECB9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892DE1-019D-4528-B160-93B65CCBBF86}"/>
              </a:ext>
            </a:extLst>
          </p:cNvPr>
          <p:cNvSpPr>
            <a:spLocks noGrp="1"/>
          </p:cNvSpPr>
          <p:nvPr>
            <p:ph type="dt" sz="half" idx="10"/>
          </p:nvPr>
        </p:nvSpPr>
        <p:spPr/>
        <p:txBody>
          <a:bodyPr/>
          <a:lstStyle/>
          <a:p>
            <a:fld id="{95E44B6B-AF8C-44AE-869C-CCA912647999}" type="datetimeFigureOut">
              <a:rPr lang="en-GB" smtClean="0"/>
              <a:t>01/02/2021</a:t>
            </a:fld>
            <a:endParaRPr lang="en-GB"/>
          </a:p>
        </p:txBody>
      </p:sp>
      <p:sp>
        <p:nvSpPr>
          <p:cNvPr id="6" name="Footer Placeholder 5">
            <a:extLst>
              <a:ext uri="{FF2B5EF4-FFF2-40B4-BE49-F238E27FC236}">
                <a16:creationId xmlns:a16="http://schemas.microsoft.com/office/drawing/2014/main" id="{BB30E4DD-252F-43A8-8BDA-2F93594B51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3066AE-A5FB-4BD1-B185-DB8E660D07DB}"/>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98077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96D6C-5F06-4DB1-9921-DBD16DD669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45F7679-77B5-4CD6-A0E4-12031FA744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B32BCE-010A-4041-979D-C1ED032F1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C7416A-66AF-4818-810A-A7D8AA53EE84}"/>
              </a:ext>
            </a:extLst>
          </p:cNvPr>
          <p:cNvSpPr>
            <a:spLocks noGrp="1"/>
          </p:cNvSpPr>
          <p:nvPr>
            <p:ph type="dt" sz="half" idx="10"/>
          </p:nvPr>
        </p:nvSpPr>
        <p:spPr/>
        <p:txBody>
          <a:bodyPr/>
          <a:lstStyle/>
          <a:p>
            <a:fld id="{95E44B6B-AF8C-44AE-869C-CCA912647999}" type="datetimeFigureOut">
              <a:rPr lang="en-GB" smtClean="0"/>
              <a:t>01/02/2021</a:t>
            </a:fld>
            <a:endParaRPr lang="en-GB"/>
          </a:p>
        </p:txBody>
      </p:sp>
      <p:sp>
        <p:nvSpPr>
          <p:cNvPr id="6" name="Footer Placeholder 5">
            <a:extLst>
              <a:ext uri="{FF2B5EF4-FFF2-40B4-BE49-F238E27FC236}">
                <a16:creationId xmlns:a16="http://schemas.microsoft.com/office/drawing/2014/main" id="{D68A7E67-C4EF-45D6-869F-5593554872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5C0F2E-18B5-446B-8DB6-F3B530DBFEFC}"/>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335104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631E5-5DC7-49E7-86BE-F27183BDB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66A81C-2797-4883-8809-7B76B7D25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722079-62BB-4D48-92B2-77DD6B5D7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44B6B-AF8C-44AE-869C-CCA912647999}" type="datetimeFigureOut">
              <a:rPr lang="en-GB" smtClean="0"/>
              <a:t>01/02/2021</a:t>
            </a:fld>
            <a:endParaRPr lang="en-GB"/>
          </a:p>
        </p:txBody>
      </p:sp>
      <p:sp>
        <p:nvSpPr>
          <p:cNvPr id="5" name="Footer Placeholder 4">
            <a:extLst>
              <a:ext uri="{FF2B5EF4-FFF2-40B4-BE49-F238E27FC236}">
                <a16:creationId xmlns:a16="http://schemas.microsoft.com/office/drawing/2014/main" id="{5595E6FA-0A56-432F-A6CC-9A59A114B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78A47AF-B807-4AE2-B51D-0B486C3730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96EE3-217D-4C82-BEA3-F768BE0BAAB4}" type="slidenum">
              <a:rPr lang="en-GB" smtClean="0"/>
              <a:t>‹#›</a:t>
            </a:fld>
            <a:endParaRPr lang="en-GB"/>
          </a:p>
        </p:txBody>
      </p:sp>
    </p:spTree>
    <p:extLst>
      <p:ext uri="{BB962C8B-B14F-4D97-AF65-F5344CB8AC3E}">
        <p14:creationId xmlns:p14="http://schemas.microsoft.com/office/powerpoint/2010/main" val="2288077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DAF4F-3A71-4D51-883B-FB9FDDAF210E}" type="datetimeFigureOut">
              <a:rPr lang="en-GB" smtClean="0"/>
              <a:t>01/02/2021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BE1F0-54D3-478C-8933-AB9D1B173C90}" type="slidenum">
              <a:rPr lang="en-GB" smtClean="0"/>
              <a:t>‹#›</a:t>
            </a:fld>
            <a:endParaRPr lang="en-GB"/>
          </a:p>
        </p:txBody>
      </p:sp>
    </p:spTree>
    <p:extLst>
      <p:ext uri="{BB962C8B-B14F-4D97-AF65-F5344CB8AC3E}">
        <p14:creationId xmlns:p14="http://schemas.microsoft.com/office/powerpoint/2010/main" val="99827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A2211F4-5A10-4BA0-94F7-D8D63DBD894A}"/>
              </a:ext>
            </a:extLst>
          </p:cNvPr>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33BAC3-C208-4E50-83AC-F3BBBFD65E32}"/>
              </a:ext>
            </a:extLst>
          </p:cNvPr>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1932723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rtl="0" fontAlgn="base">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fontAlgn="base">
        <a:lnSpc>
          <a:spcPct val="90000"/>
        </a:lnSpc>
        <a:spcBef>
          <a:spcPct val="0"/>
        </a:spcBef>
        <a:spcAft>
          <a:spcPct val="0"/>
        </a:spcAft>
        <a:defRPr sz="4000">
          <a:solidFill>
            <a:srgbClr val="1C1C1C"/>
          </a:solidFill>
          <a:latin typeface="Sassoon Infant Md" pitchFamily="50" charset="0"/>
        </a:defRPr>
      </a:lvl2pPr>
      <a:lvl3pPr algn="l" rtl="0" fontAlgn="base">
        <a:lnSpc>
          <a:spcPct val="90000"/>
        </a:lnSpc>
        <a:spcBef>
          <a:spcPct val="0"/>
        </a:spcBef>
        <a:spcAft>
          <a:spcPct val="0"/>
        </a:spcAft>
        <a:defRPr sz="4000">
          <a:solidFill>
            <a:srgbClr val="1C1C1C"/>
          </a:solidFill>
          <a:latin typeface="Sassoon Infant Md" pitchFamily="50" charset="0"/>
        </a:defRPr>
      </a:lvl3pPr>
      <a:lvl4pPr algn="l" rtl="0" fontAlgn="base">
        <a:lnSpc>
          <a:spcPct val="90000"/>
        </a:lnSpc>
        <a:spcBef>
          <a:spcPct val="0"/>
        </a:spcBef>
        <a:spcAft>
          <a:spcPct val="0"/>
        </a:spcAft>
        <a:defRPr sz="4000">
          <a:solidFill>
            <a:srgbClr val="1C1C1C"/>
          </a:solidFill>
          <a:latin typeface="Sassoon Infant Md" pitchFamily="50" charset="0"/>
        </a:defRPr>
      </a:lvl4pPr>
      <a:lvl5pPr algn="l" rtl="0" fontAlgn="base">
        <a:lnSpc>
          <a:spcPct val="90000"/>
        </a:lnSpc>
        <a:spcBef>
          <a:spcPct val="0"/>
        </a:spcBef>
        <a:spcAft>
          <a:spcPct val="0"/>
        </a:spcAft>
        <a:defRPr sz="4000">
          <a:solidFill>
            <a:srgbClr val="1C1C1C"/>
          </a:solidFill>
          <a:latin typeface="Sassoon Infant Md" pitchFamily="50" charset="0"/>
        </a:defRPr>
      </a:lvl5pPr>
      <a:lvl6pPr marL="457200" algn="l" rtl="0" fontAlgn="base">
        <a:lnSpc>
          <a:spcPct val="90000"/>
        </a:lnSpc>
        <a:spcBef>
          <a:spcPct val="0"/>
        </a:spcBef>
        <a:spcAft>
          <a:spcPct val="0"/>
        </a:spcAft>
        <a:defRPr sz="4000">
          <a:solidFill>
            <a:srgbClr val="1C1C1C"/>
          </a:solidFill>
          <a:latin typeface="Sassoon Infant Md" pitchFamily="50" charset="0"/>
        </a:defRPr>
      </a:lvl6pPr>
      <a:lvl7pPr marL="914400" algn="l" rtl="0" fontAlgn="base">
        <a:lnSpc>
          <a:spcPct val="90000"/>
        </a:lnSpc>
        <a:spcBef>
          <a:spcPct val="0"/>
        </a:spcBef>
        <a:spcAft>
          <a:spcPct val="0"/>
        </a:spcAft>
        <a:defRPr sz="4000">
          <a:solidFill>
            <a:srgbClr val="1C1C1C"/>
          </a:solidFill>
          <a:latin typeface="Sassoon Infant Md" pitchFamily="50" charset="0"/>
        </a:defRPr>
      </a:lvl7pPr>
      <a:lvl8pPr marL="1371600" algn="l" rtl="0" fontAlgn="base">
        <a:lnSpc>
          <a:spcPct val="90000"/>
        </a:lnSpc>
        <a:spcBef>
          <a:spcPct val="0"/>
        </a:spcBef>
        <a:spcAft>
          <a:spcPct val="0"/>
        </a:spcAft>
        <a:defRPr sz="4000">
          <a:solidFill>
            <a:srgbClr val="1C1C1C"/>
          </a:solidFill>
          <a:latin typeface="Sassoon Infant Md" pitchFamily="50" charset="0"/>
        </a:defRPr>
      </a:lvl8pPr>
      <a:lvl9pPr marL="1828800" algn="l" rtl="0" fontAlgn="base">
        <a:lnSpc>
          <a:spcPct val="90000"/>
        </a:lnSpc>
        <a:spcBef>
          <a:spcPct val="0"/>
        </a:spcBef>
        <a:spcAft>
          <a:spcPct val="0"/>
        </a:spcAft>
        <a:defRPr sz="4000">
          <a:solidFill>
            <a:srgbClr val="1C1C1C"/>
          </a:solidFill>
          <a:latin typeface="Sassoon Infant Md" pitchFamily="50"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itchFamily="50" charset="0"/>
        </a:defRPr>
      </a:lvl1pPr>
      <a:lvl2pPr marL="685800" indent="-228600" algn="l" rtl="0" fontAlgn="base">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itchFamily="50" charset="0"/>
        </a:defRPr>
      </a:lvl2pPr>
      <a:lvl3pPr marL="11430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itchFamily="50" charset="0"/>
        </a:defRPr>
      </a:lvl3pPr>
      <a:lvl4pPr marL="16002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itchFamily="50" charset="0"/>
        </a:defRPr>
      </a:lvl4pPr>
      <a:lvl5pPr marL="2057400" indent="-228600" algn="l" rtl="0" fontAlgn="base">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 Id="rId5" Type="http://schemas.openxmlformats.org/officeDocument/2006/relationships/image" Target="../media/image16.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7F3C-E903-4CDF-BCD3-146CABDC9D2A}"/>
              </a:ext>
            </a:extLst>
          </p:cNvPr>
          <p:cNvSpPr>
            <a:spLocks noGrp="1"/>
          </p:cNvSpPr>
          <p:nvPr>
            <p:ph type="ctrTitle"/>
          </p:nvPr>
        </p:nvSpPr>
        <p:spPr/>
        <p:txBody>
          <a:bodyPr/>
          <a:lstStyle/>
          <a:p>
            <a:r>
              <a:rPr lang="en-GB" dirty="0"/>
              <a:t>Tuesday 2</a:t>
            </a:r>
            <a:r>
              <a:rPr lang="en-GB" baseline="30000" dirty="0"/>
              <a:t>nd</a:t>
            </a:r>
            <a:r>
              <a:rPr lang="en-GB" dirty="0"/>
              <a:t> February 2021</a:t>
            </a:r>
            <a:br>
              <a:rPr lang="en-GB" dirty="0"/>
            </a:br>
            <a:r>
              <a:rPr lang="en-GB" dirty="0"/>
              <a:t>Week 5</a:t>
            </a:r>
          </a:p>
        </p:txBody>
      </p:sp>
      <p:sp>
        <p:nvSpPr>
          <p:cNvPr id="3" name="Subtitle 2">
            <a:extLst>
              <a:ext uri="{FF2B5EF4-FFF2-40B4-BE49-F238E27FC236}">
                <a16:creationId xmlns:a16="http://schemas.microsoft.com/office/drawing/2014/main" id="{66C2172A-19C7-4399-BD59-A813A7D77912}"/>
              </a:ext>
            </a:extLst>
          </p:cNvPr>
          <p:cNvSpPr>
            <a:spLocks noGrp="1"/>
          </p:cNvSpPr>
          <p:nvPr>
            <p:ph type="subTitle" idx="1"/>
          </p:nvPr>
        </p:nvSpPr>
        <p:spPr/>
        <p:txBody>
          <a:bodyPr/>
          <a:lstStyle/>
          <a:p>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3962539"/>
      </p:ext>
    </p:extLst>
  </p:cSld>
  <p:clrMapOvr>
    <a:masterClrMapping/>
  </p:clrMapOvr>
  <mc:AlternateContent xmlns:mc="http://schemas.openxmlformats.org/markup-compatibility/2006" xmlns:p14="http://schemas.microsoft.com/office/powerpoint/2010/main">
    <mc:Choice Requires="p14">
      <p:transition spd="slow" p14:dur="2000" advTm="26511"/>
    </mc:Choice>
    <mc:Fallback xmlns="">
      <p:transition spd="slow" advTm="26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02C4-83A4-446B-81E3-D325A87F98F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5F0470-9B5E-4671-A005-41C5846AD878}"/>
              </a:ext>
            </a:extLst>
          </p:cNvPr>
          <p:cNvSpPr>
            <a:spLocks noGrp="1"/>
          </p:cNvSpPr>
          <p:nvPr>
            <p:ph idx="1"/>
          </p:nvPr>
        </p:nvSpPr>
        <p:spPr/>
        <p:txBody>
          <a:bodyPr>
            <a:normAutofit fontScale="85000" lnSpcReduction="10000"/>
          </a:bodyPr>
          <a:lstStyle/>
          <a:p>
            <a:pPr marL="0" indent="0" algn="ctr">
              <a:buNone/>
            </a:pPr>
            <a:r>
              <a:rPr lang="en-GB" sz="4400" dirty="0" smtClean="0">
                <a:solidFill>
                  <a:srgbClr val="FF0000"/>
                </a:solidFill>
              </a:rPr>
              <a:t>Yesterday we began looking at the area of triangles using squared paper. </a:t>
            </a:r>
          </a:p>
          <a:p>
            <a:pPr marL="0" indent="0" algn="ctr">
              <a:buNone/>
            </a:pPr>
            <a:endParaRPr lang="en-GB" sz="4400" dirty="0">
              <a:solidFill>
                <a:srgbClr val="FF0000"/>
              </a:solidFill>
            </a:endParaRPr>
          </a:p>
          <a:p>
            <a:pPr marL="0" indent="0" algn="ctr">
              <a:buNone/>
            </a:pPr>
            <a:r>
              <a:rPr lang="en-GB" sz="4400" dirty="0" smtClean="0">
                <a:solidFill>
                  <a:srgbClr val="FF0000"/>
                </a:solidFill>
              </a:rPr>
              <a:t>We were able to calculate the area of the triangles by counting the squares. Some of the squares were fractions of a whole square and we needed to add them together to create whole squares.</a:t>
            </a:r>
          </a:p>
          <a:p>
            <a:pPr marL="0" indent="0" algn="ctr">
              <a:buNone/>
            </a:pPr>
            <a:r>
              <a:rPr lang="en-GB" sz="4400" dirty="0" smtClean="0">
                <a:solidFill>
                  <a:srgbClr val="FF0000"/>
                </a:solidFill>
              </a:rPr>
              <a:t>We used estimates to do this.</a:t>
            </a:r>
            <a:endParaRPr lang="en-GB" sz="4400"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2978856"/>
      </p:ext>
    </p:extLst>
  </p:cSld>
  <p:clrMapOvr>
    <a:masterClrMapping/>
  </p:clrMapOvr>
  <mc:AlternateContent xmlns:mc="http://schemas.openxmlformats.org/markup-compatibility/2006" xmlns:p14="http://schemas.microsoft.com/office/powerpoint/2010/main">
    <mc:Choice Requires="p14">
      <p:transition spd="slow" p14:dur="2000" advTm="3009"/>
    </mc:Choice>
    <mc:Fallback xmlns="">
      <p:transition spd="slow" advTm="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983" y="268287"/>
            <a:ext cx="10515600" cy="2074863"/>
          </a:xfrm>
        </p:spPr>
        <p:txBody>
          <a:bodyPr>
            <a:normAutofit fontScale="85000" lnSpcReduction="20000"/>
          </a:bodyPr>
          <a:lstStyle/>
          <a:p>
            <a:pPr marL="0" indent="0">
              <a:buNone/>
            </a:pPr>
            <a:r>
              <a:rPr lang="en-GB" dirty="0" smtClean="0"/>
              <a:t>Today we are going to look at a new method for calculating the area of a triangle.</a:t>
            </a:r>
          </a:p>
          <a:p>
            <a:pPr marL="0" indent="0">
              <a:buNone/>
            </a:pPr>
            <a:r>
              <a:rPr lang="en-GB" dirty="0" smtClean="0"/>
              <a:t>Looking at the two shapes below we can see that the area of the square is 25cm</a:t>
            </a:r>
            <a:r>
              <a:rPr lang="en-GB" baseline="30000" dirty="0" smtClean="0"/>
              <a:t>2</a:t>
            </a:r>
            <a:r>
              <a:rPr lang="en-GB" dirty="0" smtClean="0"/>
              <a:t> and the area of the triangle is 12.5cm</a:t>
            </a:r>
            <a:r>
              <a:rPr lang="en-GB" baseline="30000" dirty="0" smtClean="0"/>
              <a:t>2. </a:t>
            </a:r>
          </a:p>
          <a:p>
            <a:pPr marL="0" indent="0">
              <a:buNone/>
            </a:pPr>
            <a:r>
              <a:rPr lang="en-GB" dirty="0" smtClean="0"/>
              <a:t>If you overlapped the two shapes you would see the triangle is half the size of the square and two of them would fit together to make the square.</a:t>
            </a:r>
          </a:p>
          <a:p>
            <a:pPr marL="0" indent="0">
              <a:buNone/>
            </a:pPr>
            <a:r>
              <a:rPr lang="en-GB" dirty="0" smtClean="0"/>
              <a:t>We can use this to help us to find the area of a triangle.</a:t>
            </a:r>
          </a:p>
          <a:p>
            <a:pPr marL="0" indent="0">
              <a:buNone/>
            </a:pPr>
            <a:endParaRPr lang="en-GB" dirty="0"/>
          </a:p>
        </p:txBody>
      </p:sp>
      <p:pic>
        <p:nvPicPr>
          <p:cNvPr id="4" name="Picture 3"/>
          <p:cNvPicPr>
            <a:picLocks noChangeAspect="1"/>
          </p:cNvPicPr>
          <p:nvPr/>
        </p:nvPicPr>
        <p:blipFill rotWithShape="1">
          <a:blip r:embed="rId4"/>
          <a:srcRect l="50587" t="33203" r="8015" b="24805"/>
          <a:stretch/>
        </p:blipFill>
        <p:spPr>
          <a:xfrm>
            <a:off x="2071689" y="2728912"/>
            <a:ext cx="8358188" cy="412908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0737416"/>
      </p:ext>
    </p:extLst>
  </p:cSld>
  <p:clrMapOvr>
    <a:masterClrMapping/>
  </p:clrMapOvr>
  <mc:AlternateContent xmlns:mc="http://schemas.openxmlformats.org/markup-compatibility/2006" xmlns:p14="http://schemas.microsoft.com/office/powerpoint/2010/main">
    <mc:Choice Requires="p14">
      <p:transition spd="slow" p14:dur="2000" advTm="46432"/>
    </mc:Choice>
    <mc:Fallback xmlns="">
      <p:transition spd="slow" advTm="46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983" y="268287"/>
            <a:ext cx="10515600" cy="2074863"/>
          </a:xfrm>
        </p:spPr>
        <p:txBody>
          <a:bodyPr>
            <a:normAutofit fontScale="85000" lnSpcReduction="20000"/>
          </a:bodyPr>
          <a:lstStyle/>
          <a:p>
            <a:pPr marL="0" indent="0">
              <a:buNone/>
            </a:pPr>
            <a:r>
              <a:rPr lang="en-GB" dirty="0" smtClean="0"/>
              <a:t>If you remember from last week the formula for working out the area of a rectangle or square was length x width.</a:t>
            </a:r>
          </a:p>
          <a:p>
            <a:pPr marL="0" indent="0">
              <a:buNone/>
            </a:pPr>
            <a:r>
              <a:rPr lang="en-GB" dirty="0" smtClean="0"/>
              <a:t>We can use this to work out the area of a triangle.</a:t>
            </a:r>
          </a:p>
          <a:p>
            <a:pPr marL="0" indent="0">
              <a:buNone/>
            </a:pPr>
            <a:r>
              <a:rPr lang="en-GB" dirty="0" smtClean="0"/>
              <a:t>We can do length x width then half the answer(divide by 2).</a:t>
            </a:r>
          </a:p>
          <a:p>
            <a:pPr marL="0" indent="0">
              <a:buNone/>
            </a:pPr>
            <a:r>
              <a:rPr lang="en-GB" dirty="0" smtClean="0"/>
              <a:t>The reason we can do this is because as I said on the previous slide two triangles would fit into the square.</a:t>
            </a:r>
          </a:p>
        </p:txBody>
      </p:sp>
      <p:pic>
        <p:nvPicPr>
          <p:cNvPr id="4" name="Picture 3"/>
          <p:cNvPicPr>
            <a:picLocks noChangeAspect="1"/>
          </p:cNvPicPr>
          <p:nvPr/>
        </p:nvPicPr>
        <p:blipFill rotWithShape="1">
          <a:blip r:embed="rId4"/>
          <a:srcRect l="50587" t="33203" r="8015" b="24805"/>
          <a:stretch/>
        </p:blipFill>
        <p:spPr>
          <a:xfrm>
            <a:off x="2071689" y="2728912"/>
            <a:ext cx="8358188" cy="412908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7203911"/>
      </p:ext>
    </p:extLst>
  </p:cSld>
  <p:clrMapOvr>
    <a:masterClrMapping/>
  </p:clrMapOvr>
  <mc:AlternateContent xmlns:mc="http://schemas.openxmlformats.org/markup-compatibility/2006" xmlns:p14="http://schemas.microsoft.com/office/powerpoint/2010/main">
    <mc:Choice Requires="p14">
      <p:transition spd="slow" p14:dur="2000" advTm="35112"/>
    </mc:Choice>
    <mc:Fallback xmlns="">
      <p:transition spd="slow" advTm="35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2983" y="268287"/>
            <a:ext cx="10515600" cy="2074863"/>
          </a:xfrm>
        </p:spPr>
        <p:txBody>
          <a:bodyPr>
            <a:normAutofit/>
          </a:bodyPr>
          <a:lstStyle/>
          <a:p>
            <a:pPr marL="0" indent="0">
              <a:buNone/>
            </a:pPr>
            <a:r>
              <a:rPr lang="en-GB" dirty="0" smtClean="0"/>
              <a:t>Let me show you the method if you look at the triangle you can see it has a width of 5 cm and a height of 5 cm(so does the square). We multiply them together to get 25cm</a:t>
            </a:r>
            <a:r>
              <a:rPr lang="en-GB" baseline="30000" dirty="0" smtClean="0"/>
              <a:t>2</a:t>
            </a:r>
            <a:r>
              <a:rPr lang="en-GB" dirty="0" smtClean="0"/>
              <a:t> (this is the area of the square)</a:t>
            </a:r>
          </a:p>
          <a:p>
            <a:pPr marL="0" indent="0">
              <a:buNone/>
            </a:pPr>
            <a:r>
              <a:rPr lang="en-GB" dirty="0" smtClean="0"/>
              <a:t>Then we halve this to give us 12.5cm</a:t>
            </a:r>
            <a:r>
              <a:rPr lang="en-GB" baseline="30000" dirty="0" smtClean="0"/>
              <a:t>2</a:t>
            </a:r>
            <a:r>
              <a:rPr lang="en-GB" dirty="0" smtClean="0"/>
              <a:t> this is the area of the triangle.</a:t>
            </a:r>
          </a:p>
        </p:txBody>
      </p:sp>
      <p:pic>
        <p:nvPicPr>
          <p:cNvPr id="4" name="Picture 3"/>
          <p:cNvPicPr>
            <a:picLocks noChangeAspect="1"/>
          </p:cNvPicPr>
          <p:nvPr/>
        </p:nvPicPr>
        <p:blipFill rotWithShape="1">
          <a:blip r:embed="rId4"/>
          <a:srcRect l="50587" t="33203" r="8015" b="24805"/>
          <a:stretch/>
        </p:blipFill>
        <p:spPr>
          <a:xfrm>
            <a:off x="2071689" y="2728912"/>
            <a:ext cx="8358188" cy="412908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0867186"/>
      </p:ext>
    </p:extLst>
  </p:cSld>
  <p:clrMapOvr>
    <a:masterClrMapping/>
  </p:clrMapOvr>
  <mc:AlternateContent xmlns:mc="http://schemas.openxmlformats.org/markup-compatibility/2006" xmlns:p14="http://schemas.microsoft.com/office/powerpoint/2010/main">
    <mc:Choice Requires="p14">
      <p:transition spd="slow" p14:dur="2000" advTm="39818"/>
    </mc:Choice>
    <mc:Fallback xmlns="">
      <p:transition spd="slow" advTm="3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 the formula width x height divided by 2, to answer the questions below.</a:t>
            </a:r>
            <a:endParaRPr lang="en-GB" dirty="0"/>
          </a:p>
        </p:txBody>
      </p:sp>
      <p:pic>
        <p:nvPicPr>
          <p:cNvPr id="4" name="Picture 3"/>
          <p:cNvPicPr>
            <a:picLocks noChangeAspect="1"/>
          </p:cNvPicPr>
          <p:nvPr/>
        </p:nvPicPr>
        <p:blipFill rotWithShape="1">
          <a:blip r:embed="rId4"/>
          <a:srcRect l="53331" t="20899" r="6260" b="16797"/>
          <a:stretch/>
        </p:blipFill>
        <p:spPr>
          <a:xfrm>
            <a:off x="2243137" y="1690689"/>
            <a:ext cx="6660811" cy="48958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2316265"/>
      </p:ext>
    </p:extLst>
  </p:cSld>
  <p:clrMapOvr>
    <a:masterClrMapping/>
  </p:clrMapOvr>
  <mc:AlternateContent xmlns:mc="http://schemas.openxmlformats.org/markup-compatibility/2006" xmlns:p14="http://schemas.microsoft.com/office/powerpoint/2010/main">
    <mc:Choice Requires="p14">
      <p:transition spd="slow" p14:dur="2000" advTm="12930"/>
    </mc:Choice>
    <mc:Fallback xmlns="">
      <p:transition spd="slow" advTm="12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1825625"/>
            <a:ext cx="5076825" cy="4351338"/>
          </a:xfrm>
        </p:spPr>
        <p:txBody>
          <a:bodyPr/>
          <a:lstStyle/>
          <a:p>
            <a:pPr marL="0" indent="0">
              <a:buNone/>
            </a:pPr>
            <a:r>
              <a:rPr lang="en-GB" dirty="0" smtClean="0"/>
              <a:t>Whitney is telling us something really important to remember when working out the area of a triangle. We need to be looking at the height of the triangle and the base. She has told us to ignore the diagonal line and she would be correct. We need to make sure we are using the correct lines to help us work out the area.</a:t>
            </a:r>
            <a:endParaRPr lang="en-GB" dirty="0"/>
          </a:p>
        </p:txBody>
      </p:sp>
      <p:pic>
        <p:nvPicPr>
          <p:cNvPr id="4" name="Picture 3"/>
          <p:cNvPicPr>
            <a:picLocks noChangeAspect="1"/>
          </p:cNvPicPr>
          <p:nvPr/>
        </p:nvPicPr>
        <p:blipFill rotWithShape="1">
          <a:blip r:embed="rId4"/>
          <a:srcRect l="53111" t="41211" r="6479" b="12109"/>
          <a:stretch/>
        </p:blipFill>
        <p:spPr>
          <a:xfrm>
            <a:off x="6072188" y="557214"/>
            <a:ext cx="5815011" cy="564356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45191904"/>
      </p:ext>
    </p:extLst>
  </p:cSld>
  <p:clrMapOvr>
    <a:masterClrMapping/>
  </p:clrMapOvr>
  <mc:AlternateContent xmlns:mc="http://schemas.openxmlformats.org/markup-compatibility/2006" xmlns:p14="http://schemas.microsoft.com/office/powerpoint/2010/main">
    <mc:Choice Requires="p14">
      <p:transition spd="slow" p14:dur="2000" advTm="46475"/>
    </mc:Choice>
    <mc:Fallback xmlns="">
      <p:transition spd="slow" advTm="46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6815138" y="1825625"/>
            <a:ext cx="4538662" cy="4351338"/>
          </a:xfrm>
        </p:spPr>
        <p:txBody>
          <a:bodyPr/>
          <a:lstStyle/>
          <a:p>
            <a:pPr marL="0" indent="0">
              <a:buNone/>
            </a:pPr>
            <a:r>
              <a:rPr lang="en-GB" dirty="0" smtClean="0"/>
              <a:t>Remembering what Whitney said complete these questions.</a:t>
            </a:r>
          </a:p>
          <a:p>
            <a:pPr marL="0" indent="0">
              <a:buNone/>
            </a:pPr>
            <a:endParaRPr lang="en-GB" dirty="0"/>
          </a:p>
          <a:p>
            <a:pPr marL="0" indent="0">
              <a:buNone/>
            </a:pPr>
            <a:r>
              <a:rPr lang="en-GB" dirty="0" smtClean="0"/>
              <a:t>Challenge yourself and complete question 6 and 7 on the sheet labelled Tuesday maths.</a:t>
            </a:r>
            <a:endParaRPr lang="en-GB" dirty="0"/>
          </a:p>
        </p:txBody>
      </p:sp>
      <p:pic>
        <p:nvPicPr>
          <p:cNvPr id="4" name="Picture 3"/>
          <p:cNvPicPr>
            <a:picLocks noChangeAspect="1"/>
          </p:cNvPicPr>
          <p:nvPr/>
        </p:nvPicPr>
        <p:blipFill rotWithShape="1">
          <a:blip r:embed="rId4"/>
          <a:srcRect l="4793" t="16796" r="56334" b="6837"/>
          <a:stretch/>
        </p:blipFill>
        <p:spPr>
          <a:xfrm>
            <a:off x="228601" y="304800"/>
            <a:ext cx="6115050" cy="675419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09234634"/>
      </p:ext>
    </p:extLst>
  </p:cSld>
  <p:clrMapOvr>
    <a:masterClrMapping/>
  </p:clrMapOvr>
  <mc:AlternateContent xmlns:mc="http://schemas.openxmlformats.org/markup-compatibility/2006" xmlns:p14="http://schemas.microsoft.com/office/powerpoint/2010/main">
    <mc:Choice Requires="p14">
      <p:transition spd="slow" p14:dur="2000" advTm="16016"/>
    </mc:Choice>
    <mc:Fallback xmlns="">
      <p:transition spd="slow" advTm="1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54928" y="1669002"/>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CW Cursive Writing 1" panose="03050602040000000000" pitchFamily="66" charset="0"/>
              </a:rPr>
              <a:t>English</a:t>
            </a:r>
          </a:p>
          <a:p>
            <a:pPr algn="ctr"/>
            <a:r>
              <a:rPr lang="en-GB" sz="2000" dirty="0" smtClean="0">
                <a:solidFill>
                  <a:srgbClr val="002060"/>
                </a:solidFill>
                <a:latin typeface="CCW Cursive Writing 1" panose="03050602040000000000" pitchFamily="66" charset="0"/>
              </a:rPr>
              <a:t>- </a:t>
            </a:r>
            <a:r>
              <a:rPr lang="en-GB" sz="2000" dirty="0" err="1" smtClean="0">
                <a:solidFill>
                  <a:srgbClr val="002060"/>
                </a:solidFill>
                <a:latin typeface="CCW Cursive Writing 1" panose="03050602040000000000" pitchFamily="66" charset="0"/>
              </a:rPr>
              <a:t>Wagoll</a:t>
            </a:r>
            <a:endParaRPr lang="en-GB" sz="2000" dirty="0">
              <a:solidFill>
                <a:srgbClr val="002060"/>
              </a:solidFill>
              <a:latin typeface="CCW Cursive Writing 1" panose="03050602040000000000"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50241207"/>
      </p:ext>
    </p:extLst>
  </p:cSld>
  <p:clrMapOvr>
    <a:masterClrMapping/>
  </p:clrMapOvr>
  <mc:AlternateContent xmlns:mc="http://schemas.openxmlformats.org/markup-compatibility/2006" xmlns:p14="http://schemas.microsoft.com/office/powerpoint/2010/main">
    <mc:Choice Requires="p14">
      <p:transition spd="slow" p14:dur="2000" advTm="21851"/>
    </mc:Choice>
    <mc:Fallback xmlns="">
      <p:transition spd="slow" advTm="2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C02C4-83A4-446B-81E3-D325A87F98F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5F0470-9B5E-4671-A005-41C5846AD878}"/>
              </a:ext>
            </a:extLst>
          </p:cNvPr>
          <p:cNvSpPr>
            <a:spLocks noGrp="1"/>
          </p:cNvSpPr>
          <p:nvPr>
            <p:ph idx="1"/>
          </p:nvPr>
        </p:nvSpPr>
        <p:spPr/>
        <p:txBody>
          <a:bodyPr>
            <a:normAutofit/>
          </a:bodyPr>
          <a:lstStyle/>
          <a:p>
            <a:pPr marL="0" indent="0" algn="ctr">
              <a:buNone/>
            </a:pPr>
            <a:r>
              <a:rPr lang="en-GB" sz="4400" dirty="0" smtClean="0">
                <a:solidFill>
                  <a:srgbClr val="FF0000"/>
                </a:solidFill>
              </a:rPr>
              <a:t>Today in English we are going to look at a WAGOLL. </a:t>
            </a:r>
          </a:p>
          <a:p>
            <a:pPr marL="0" indent="0" algn="ctr">
              <a:buNone/>
            </a:pPr>
            <a:r>
              <a:rPr lang="en-GB" sz="4400" dirty="0" smtClean="0">
                <a:solidFill>
                  <a:srgbClr val="FF0000"/>
                </a:solidFill>
              </a:rPr>
              <a:t>Look through the writing and highlight the techniques for creating suspense, the next slide will remind you of the things you are looking for.</a:t>
            </a:r>
          </a:p>
        </p:txBody>
      </p:sp>
    </p:spTree>
    <p:extLst>
      <p:ext uri="{BB962C8B-B14F-4D97-AF65-F5344CB8AC3E}">
        <p14:creationId xmlns:p14="http://schemas.microsoft.com/office/powerpoint/2010/main" val="310516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Suspense techniques.</a:t>
            </a:r>
            <a:endParaRPr lang="en-GB" dirty="0"/>
          </a:p>
        </p:txBody>
      </p:sp>
      <p:sp>
        <p:nvSpPr>
          <p:cNvPr id="3" name="Content Placeholder 2"/>
          <p:cNvSpPr>
            <a:spLocks noGrp="1"/>
          </p:cNvSpPr>
          <p:nvPr>
            <p:ph idx="1"/>
          </p:nvPr>
        </p:nvSpPr>
        <p:spPr/>
        <p:txBody>
          <a:bodyPr>
            <a:normAutofit lnSpcReduction="10000"/>
          </a:bodyPr>
          <a:lstStyle/>
          <a:p>
            <a:r>
              <a:rPr lang="en-GB" dirty="0" smtClean="0"/>
              <a:t>Short sentences</a:t>
            </a:r>
          </a:p>
          <a:p>
            <a:r>
              <a:rPr lang="en-GB" dirty="0" smtClean="0"/>
              <a:t>Ellipsis</a:t>
            </a:r>
          </a:p>
          <a:p>
            <a:r>
              <a:rPr lang="en-GB" dirty="0" smtClean="0"/>
              <a:t>Showing not telling (characters emotions)</a:t>
            </a:r>
          </a:p>
          <a:p>
            <a:r>
              <a:rPr lang="en-GB" dirty="0" smtClean="0"/>
              <a:t>Adventurous vocabulary</a:t>
            </a:r>
          </a:p>
          <a:p>
            <a:r>
              <a:rPr lang="en-GB" dirty="0" smtClean="0"/>
              <a:t>Detailed description of the setting</a:t>
            </a:r>
          </a:p>
          <a:p>
            <a:r>
              <a:rPr lang="en-GB" dirty="0" smtClean="0"/>
              <a:t>Similes and metaphors.</a:t>
            </a:r>
          </a:p>
          <a:p>
            <a:pPr marL="0" indent="0">
              <a:buNone/>
            </a:pPr>
            <a:r>
              <a:rPr lang="en-GB" dirty="0" smtClean="0"/>
              <a:t>Can you think of anymore.</a:t>
            </a:r>
          </a:p>
          <a:p>
            <a:pPr marL="0" indent="0">
              <a:buNone/>
            </a:pPr>
            <a:r>
              <a:rPr lang="en-GB" dirty="0" smtClean="0"/>
              <a:t>Read or listen to the </a:t>
            </a:r>
            <a:r>
              <a:rPr lang="en-GB" dirty="0" err="1" smtClean="0"/>
              <a:t>Wagoll</a:t>
            </a:r>
            <a:r>
              <a:rPr lang="en-GB" dirty="0" smtClean="0"/>
              <a:t> and see if you can identify the techniques above.</a:t>
            </a:r>
          </a:p>
          <a:p>
            <a:endParaRPr lang="en-GB" dirty="0"/>
          </a:p>
        </p:txBody>
      </p:sp>
      <p:pic>
        <p:nvPicPr>
          <p:cNvPr id="4" name="Wagol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71825" y="3124200"/>
            <a:ext cx="609600" cy="609600"/>
          </a:xfrm>
          <a:prstGeom prst="rect">
            <a:avLst/>
          </a:prstGeom>
        </p:spPr>
      </p:pic>
    </p:spTree>
    <p:extLst>
      <p:ext uri="{BB962C8B-B14F-4D97-AF65-F5344CB8AC3E}">
        <p14:creationId xmlns:p14="http://schemas.microsoft.com/office/powerpoint/2010/main" val="2320823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D6F8A5-B348-4829-9C66-07FFAF106F35}"/>
              </a:ext>
            </a:extLst>
          </p:cNvPr>
          <p:cNvSpPr txBox="1"/>
          <p:nvPr/>
        </p:nvSpPr>
        <p:spPr>
          <a:xfrm>
            <a:off x="225419" y="311243"/>
            <a:ext cx="11892455" cy="1200329"/>
          </a:xfrm>
          <a:prstGeom prst="rect">
            <a:avLst/>
          </a:prstGeom>
          <a:noFill/>
        </p:spPr>
        <p:txBody>
          <a:bodyPr wrap="square" rtlCol="0">
            <a:spAutoFit/>
          </a:bodyPr>
          <a:lstStyle/>
          <a:p>
            <a:pPr algn="ctr"/>
            <a:r>
              <a:rPr lang="en-GB" sz="3600" dirty="0">
                <a:solidFill>
                  <a:srgbClr val="002060"/>
                </a:solidFill>
                <a:latin typeface="Comic Sans MS" panose="030F0702030302020204" pitchFamily="66" charset="0"/>
              </a:rPr>
              <a:t>Good morning! </a:t>
            </a:r>
          </a:p>
          <a:p>
            <a:pPr algn="ctr"/>
            <a:r>
              <a:rPr lang="en-GB" sz="3600" dirty="0">
                <a:solidFill>
                  <a:srgbClr val="002060"/>
                </a:solidFill>
                <a:latin typeface="Comic Sans MS" panose="030F0702030302020204" pitchFamily="66" charset="0"/>
              </a:rPr>
              <a:t>Have a go at the following task:</a:t>
            </a:r>
          </a:p>
        </p:txBody>
      </p:sp>
      <p:sp>
        <p:nvSpPr>
          <p:cNvPr id="10" name="Rectangle 9">
            <a:extLst>
              <a:ext uri="{FF2B5EF4-FFF2-40B4-BE49-F238E27FC236}">
                <a16:creationId xmlns:a16="http://schemas.microsoft.com/office/drawing/2014/main" id="{23698320-0218-477F-86B7-A7741F5B40CE}"/>
              </a:ext>
            </a:extLst>
          </p:cNvPr>
          <p:cNvSpPr/>
          <p:nvPr/>
        </p:nvSpPr>
        <p:spPr>
          <a:xfrm>
            <a:off x="592833" y="2169973"/>
            <a:ext cx="11157625" cy="4401205"/>
          </a:xfrm>
          <a:prstGeom prst="rect">
            <a:avLst/>
          </a:prstGeom>
        </p:spPr>
        <p:txBody>
          <a:bodyPr wrap="square">
            <a:spAutoFit/>
          </a:bodyPr>
          <a:lstStyle/>
          <a:p>
            <a:r>
              <a:rPr lang="en-GB" sz="2800" dirty="0">
                <a:latin typeface="Comic Sans MS" panose="030F0702030302020204" pitchFamily="66" charset="0"/>
              </a:rPr>
              <a:t>Try to make the longest word you can using these letters:</a:t>
            </a:r>
            <a:br>
              <a:rPr lang="en-GB" sz="2800" dirty="0">
                <a:latin typeface="Comic Sans MS" panose="030F0702030302020204" pitchFamily="66" charset="0"/>
              </a:rPr>
            </a:br>
            <a:endParaRPr lang="en-GB" sz="2800" dirty="0">
              <a:latin typeface="Comic Sans MS" panose="030F0702030302020204" pitchFamily="66" charset="0"/>
            </a:endParaRPr>
          </a:p>
          <a:p>
            <a:endParaRPr lang="en-GB" sz="2800" dirty="0">
              <a:latin typeface="Comic Sans MS" panose="030F0702030302020204" pitchFamily="66" charset="0"/>
            </a:endParaRPr>
          </a:p>
          <a:p>
            <a:endParaRPr lang="en-GB" sz="2800" dirty="0">
              <a:latin typeface="Comic Sans MS" panose="030F0702030302020204" pitchFamily="66" charset="0"/>
            </a:endParaRPr>
          </a:p>
          <a:p>
            <a:endParaRPr lang="en-GB" sz="2800" dirty="0">
              <a:latin typeface="Comic Sans MS" panose="030F0702030302020204" pitchFamily="66" charset="0"/>
            </a:endParaRPr>
          </a:p>
          <a:p>
            <a:endParaRPr lang="en-GB" sz="2800" dirty="0">
              <a:latin typeface="Comic Sans MS" panose="030F0702030302020204" pitchFamily="66" charset="0"/>
            </a:endParaRPr>
          </a:p>
          <a:p>
            <a:endParaRPr lang="en-GB" sz="2800" dirty="0">
              <a:latin typeface="Comic Sans MS" panose="030F0702030302020204" pitchFamily="66" charset="0"/>
            </a:endParaRPr>
          </a:p>
          <a:p>
            <a:pPr algn="ctr"/>
            <a:r>
              <a:rPr lang="en-GB" sz="2800" dirty="0">
                <a:solidFill>
                  <a:srgbClr val="FF0000"/>
                </a:solidFill>
                <a:latin typeface="Comic Sans MS" panose="030F0702030302020204" pitchFamily="66" charset="0"/>
              </a:rPr>
              <a:t>C</a:t>
            </a:r>
            <a:r>
              <a:rPr lang="en-GB" sz="2800" dirty="0">
                <a:latin typeface="Comic Sans MS" panose="030F0702030302020204" pitchFamily="66" charset="0"/>
              </a:rPr>
              <a:t>: Can you make a full sentence using the words you made. </a:t>
            </a:r>
            <a:br>
              <a:rPr lang="en-GB" sz="2800" dirty="0">
                <a:latin typeface="Comic Sans MS" panose="030F0702030302020204" pitchFamily="66" charset="0"/>
              </a:rPr>
            </a:br>
            <a:r>
              <a:rPr lang="en-GB" sz="2800" dirty="0">
                <a:solidFill>
                  <a:srgbClr val="FF0000"/>
                </a:solidFill>
                <a:latin typeface="Comic Sans MS" panose="030F0702030302020204" pitchFamily="66" charset="0"/>
              </a:rPr>
              <a:t>Extra C</a:t>
            </a:r>
            <a:r>
              <a:rPr lang="en-GB" sz="2800" dirty="0">
                <a:latin typeface="Comic Sans MS" panose="030F0702030302020204" pitchFamily="66" charset="0"/>
              </a:rPr>
              <a:t>: Can you include a conjunction to extend your sentence using only the letters above?  </a:t>
            </a:r>
          </a:p>
        </p:txBody>
      </p:sp>
      <p:sp>
        <p:nvSpPr>
          <p:cNvPr id="11" name="Rectangle 10">
            <a:extLst>
              <a:ext uri="{FF2B5EF4-FFF2-40B4-BE49-F238E27FC236}">
                <a16:creationId xmlns:a16="http://schemas.microsoft.com/office/drawing/2014/main" id="{2934130A-0F95-4D2E-BFAB-6CE3116976E1}"/>
              </a:ext>
            </a:extLst>
          </p:cNvPr>
          <p:cNvSpPr/>
          <p:nvPr/>
        </p:nvSpPr>
        <p:spPr>
          <a:xfrm>
            <a:off x="891193" y="3325012"/>
            <a:ext cx="10560904" cy="1569660"/>
          </a:xfrm>
          <a:prstGeom prst="rect">
            <a:avLst/>
          </a:prstGeom>
        </p:spPr>
        <p:txBody>
          <a:bodyPr wrap="none">
            <a:spAutoFit/>
          </a:bodyPr>
          <a:lstStyle/>
          <a:p>
            <a:r>
              <a:rPr lang="pt-BR" sz="3200" b="1" dirty="0">
                <a:solidFill>
                  <a:srgbClr val="00B050"/>
                </a:solidFill>
                <a:latin typeface="CCW Cursive Writing 1" panose="03050602040000000000" pitchFamily="66" charset="0"/>
              </a:rPr>
              <a:t>H   T   R   O   M   I   E   E   S   N</a:t>
            </a:r>
          </a:p>
          <a:p>
            <a:endParaRPr lang="pt-BR" sz="3200" b="1" dirty="0">
              <a:solidFill>
                <a:srgbClr val="00B050"/>
              </a:solidFill>
              <a:latin typeface="CCW Cursive Writing 1" panose="03050602040000000000" pitchFamily="66" charset="0"/>
            </a:endParaRPr>
          </a:p>
          <a:p>
            <a:pPr algn="ctr"/>
            <a:r>
              <a:rPr lang="pt-BR" sz="3200" b="1" dirty="0">
                <a:solidFill>
                  <a:srgbClr val="00B050"/>
                </a:solidFill>
                <a:latin typeface="CCW Cursive Writing 1" panose="03050602040000000000" pitchFamily="66" charset="0"/>
              </a:rPr>
              <a:t>W   V   B   C</a:t>
            </a:r>
          </a:p>
        </p:txBody>
      </p:sp>
    </p:spTree>
    <p:extLst>
      <p:ext uri="{BB962C8B-B14F-4D97-AF65-F5344CB8AC3E}">
        <p14:creationId xmlns:p14="http://schemas.microsoft.com/office/powerpoint/2010/main" val="3576819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a:t>
            </a:r>
            <a:endParaRPr lang="en-GB" dirty="0"/>
          </a:p>
        </p:txBody>
      </p:sp>
      <p:sp>
        <p:nvSpPr>
          <p:cNvPr id="3" name="Content Placeholder 2"/>
          <p:cNvSpPr>
            <a:spLocks noGrp="1"/>
          </p:cNvSpPr>
          <p:nvPr>
            <p:ph idx="1"/>
          </p:nvPr>
        </p:nvSpPr>
        <p:spPr/>
        <p:txBody>
          <a:bodyPr/>
          <a:lstStyle/>
          <a:p>
            <a:pPr marL="0" indent="0">
              <a:buNone/>
            </a:pPr>
            <a:r>
              <a:rPr lang="en-GB" dirty="0" smtClean="0"/>
              <a:t>Have a go at editing parts of the WAGOLL, making improvements to it.</a:t>
            </a:r>
          </a:p>
          <a:p>
            <a:pPr marL="0" indent="0">
              <a:buNone/>
            </a:pPr>
            <a:r>
              <a:rPr lang="en-GB" dirty="0" smtClean="0"/>
              <a:t>Think carefully about what you have changed and explain why.</a:t>
            </a:r>
            <a:endParaRPr lang="en-GB" dirty="0"/>
          </a:p>
        </p:txBody>
      </p:sp>
    </p:spTree>
    <p:extLst>
      <p:ext uri="{BB962C8B-B14F-4D97-AF65-F5344CB8AC3E}">
        <p14:creationId xmlns:p14="http://schemas.microsoft.com/office/powerpoint/2010/main" val="4176780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578201" y="1585874"/>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7030A0"/>
                </a:solidFill>
                <a:effectLst/>
                <a:uLnTx/>
                <a:uFillTx/>
                <a:latin typeface="CCW Cursive Writing 1" panose="03050602040000000000" pitchFamily="66" charset="0"/>
                <a:ea typeface="+mn-ea"/>
                <a:cs typeface="+mn-cs"/>
              </a:rPr>
              <a:t>Independent reading</a:t>
            </a:r>
          </a:p>
        </p:txBody>
      </p:sp>
    </p:spTree>
    <p:extLst>
      <p:ext uri="{BB962C8B-B14F-4D97-AF65-F5344CB8AC3E}">
        <p14:creationId xmlns:p14="http://schemas.microsoft.com/office/powerpoint/2010/main" val="642170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8E65-7B41-4F76-B93F-A2AC69EF169A}"/>
              </a:ext>
            </a:extLst>
          </p:cNvPr>
          <p:cNvSpPr>
            <a:spLocks noGrp="1"/>
          </p:cNvSpPr>
          <p:nvPr>
            <p:ph type="title"/>
          </p:nvPr>
        </p:nvSpPr>
        <p:spPr/>
        <p:txBody>
          <a:bodyPr>
            <a:normAutofit/>
          </a:bodyPr>
          <a:lstStyle/>
          <a:p>
            <a:pPr algn="ctr"/>
            <a:r>
              <a:rPr lang="en-GB" sz="4000" b="1" dirty="0">
                <a:latin typeface="Comic Sans MS" panose="030F0702030302020204" pitchFamily="66" charset="0"/>
              </a:rPr>
              <a:t>Fact web </a:t>
            </a:r>
          </a:p>
        </p:txBody>
      </p:sp>
      <p:sp>
        <p:nvSpPr>
          <p:cNvPr id="3" name="Content Placeholder 2">
            <a:extLst>
              <a:ext uri="{FF2B5EF4-FFF2-40B4-BE49-F238E27FC236}">
                <a16:creationId xmlns:a16="http://schemas.microsoft.com/office/drawing/2014/main" id="{26089C9D-56B2-4F71-A516-5A50C365198E}"/>
              </a:ext>
            </a:extLst>
          </p:cNvPr>
          <p:cNvSpPr>
            <a:spLocks noGrp="1"/>
          </p:cNvSpPr>
          <p:nvPr>
            <p:ph idx="1"/>
          </p:nvPr>
        </p:nvSpPr>
        <p:spPr/>
        <p:txBody>
          <a:bodyPr>
            <a:normAutofit/>
          </a:bodyPr>
          <a:lstStyle/>
          <a:p>
            <a:r>
              <a:rPr lang="en-GB" sz="2400" dirty="0">
                <a:latin typeface="Comic Sans MS" panose="030F0702030302020204" pitchFamily="66" charset="0"/>
              </a:rPr>
              <a:t>Choose a non-fiction book (e.g. animal, space or history related, or even Word Records). </a:t>
            </a:r>
          </a:p>
          <a:p>
            <a:endParaRPr lang="en-GB" sz="2400" dirty="0">
              <a:latin typeface="Comic Sans MS" panose="030F0702030302020204" pitchFamily="66" charset="0"/>
            </a:endParaRPr>
          </a:p>
          <a:p>
            <a:r>
              <a:rPr lang="en-GB" sz="2400" dirty="0">
                <a:latin typeface="Comic Sans MS" panose="030F0702030302020204" pitchFamily="66" charset="0"/>
              </a:rPr>
              <a:t>Write the topic of your book in the middle of your page. </a:t>
            </a:r>
          </a:p>
          <a:p>
            <a:endParaRPr lang="en-GB" sz="2400" dirty="0">
              <a:latin typeface="Comic Sans MS" panose="030F0702030302020204" pitchFamily="66" charset="0"/>
            </a:endParaRPr>
          </a:p>
          <a:p>
            <a:r>
              <a:rPr lang="en-GB" sz="2400" dirty="0">
                <a:latin typeface="Comic Sans MS" panose="030F0702030302020204" pitchFamily="66" charset="0"/>
              </a:rPr>
              <a:t>Can you add as many facts/as much information as possible round the outside? </a:t>
            </a:r>
          </a:p>
        </p:txBody>
      </p:sp>
    </p:spTree>
    <p:extLst>
      <p:ext uri="{BB962C8B-B14F-4D97-AF65-F5344CB8AC3E}">
        <p14:creationId xmlns:p14="http://schemas.microsoft.com/office/powerpoint/2010/main" val="270324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54928" y="1669002"/>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7030A0"/>
                </a:solidFill>
                <a:latin typeface="CCW Cursive Writing 1" panose="03050602040000000000" pitchFamily="66" charset="0"/>
              </a:rPr>
              <a:t>Spelling</a:t>
            </a:r>
          </a:p>
        </p:txBody>
      </p:sp>
    </p:spTree>
    <p:extLst>
      <p:ext uri="{BB962C8B-B14F-4D97-AF65-F5344CB8AC3E}">
        <p14:creationId xmlns:p14="http://schemas.microsoft.com/office/powerpoint/2010/main" val="1890817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a:extLst>
              <a:ext uri="{FF2B5EF4-FFF2-40B4-BE49-F238E27FC236}">
                <a16:creationId xmlns:a16="http://schemas.microsoft.com/office/drawing/2014/main" id="{26C0979C-2240-4DBB-8667-CFE03AF59E05}"/>
              </a:ext>
            </a:extLst>
          </p:cNvPr>
          <p:cNvSpPr>
            <a:spLocks noGrp="1"/>
          </p:cNvSpPr>
          <p:nvPr>
            <p:ph type="title"/>
          </p:nvPr>
        </p:nvSpPr>
        <p:spPr>
          <a:xfrm>
            <a:off x="1981201" y="479426"/>
            <a:ext cx="8220075" cy="1482725"/>
          </a:xfrm>
        </p:spPr>
        <p:txBody>
          <a:bodyPr/>
          <a:lstStyle/>
          <a:p>
            <a:pPr algn="ctr"/>
            <a:r>
              <a:rPr lang="en-GB" altLang="en-US" dirty="0"/>
              <a:t>A silent </a:t>
            </a:r>
            <a:r>
              <a:rPr lang="en-GB" altLang="en-US" dirty="0">
                <a:solidFill>
                  <a:srgbClr val="21A6F9"/>
                </a:solidFill>
              </a:rPr>
              <a:t>b</a:t>
            </a:r>
            <a:r>
              <a:rPr lang="en-GB" altLang="en-US" dirty="0">
                <a:solidFill>
                  <a:srgbClr val="FF0000"/>
                </a:solidFill>
              </a:rPr>
              <a:t> </a:t>
            </a:r>
            <a:r>
              <a:rPr lang="en-GB" altLang="en-US" dirty="0">
                <a:solidFill>
                  <a:schemeClr val="tx1"/>
                </a:solidFill>
              </a:rPr>
              <a:t>sometimes</a:t>
            </a:r>
            <a:r>
              <a:rPr lang="en-GB" altLang="en-US" dirty="0">
                <a:solidFill>
                  <a:srgbClr val="FF0000"/>
                </a:solidFill>
              </a:rPr>
              <a:t> </a:t>
            </a:r>
            <a:r>
              <a:rPr lang="en-GB" altLang="en-US" dirty="0"/>
              <a:t>occurs after </a:t>
            </a:r>
            <a:r>
              <a:rPr lang="en-GB" altLang="en-US" dirty="0">
                <a:solidFill>
                  <a:srgbClr val="21A6F9"/>
                </a:solidFill>
              </a:rPr>
              <a:t>m </a:t>
            </a:r>
            <a:r>
              <a:rPr lang="en-GB" altLang="en-US" dirty="0">
                <a:solidFill>
                  <a:schemeClr val="tx1"/>
                </a:solidFill>
              </a:rPr>
              <a:t>or </a:t>
            </a:r>
            <a:r>
              <a:rPr lang="en-GB" altLang="en-US" dirty="0"/>
              <a:t>before </a:t>
            </a:r>
            <a:r>
              <a:rPr lang="en-GB" altLang="en-US" dirty="0">
                <a:solidFill>
                  <a:srgbClr val="21A6F9"/>
                </a:solidFill>
              </a:rPr>
              <a:t>t</a:t>
            </a:r>
            <a:r>
              <a:rPr lang="en-GB" altLang="en-US" dirty="0"/>
              <a:t>.</a:t>
            </a:r>
          </a:p>
        </p:txBody>
      </p:sp>
      <p:pic>
        <p:nvPicPr>
          <p:cNvPr id="3" name="Picture 2">
            <a:extLst>
              <a:ext uri="{FF2B5EF4-FFF2-40B4-BE49-F238E27FC236}">
                <a16:creationId xmlns:a16="http://schemas.microsoft.com/office/drawing/2014/main" id="{3322156F-0419-4B40-AA14-7855DB1940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0" t="585" r="32284" b="-585"/>
          <a:stretch/>
        </p:blipFill>
        <p:spPr>
          <a:xfrm>
            <a:off x="2625970" y="2090617"/>
            <a:ext cx="1335162" cy="1335797"/>
          </a:xfrm>
          <a:prstGeom prst="flowChartConnector">
            <a:avLst/>
          </a:prstGeom>
        </p:spPr>
      </p:pic>
      <p:pic>
        <p:nvPicPr>
          <p:cNvPr id="6" name="Picture 5">
            <a:extLst>
              <a:ext uri="{FF2B5EF4-FFF2-40B4-BE49-F238E27FC236}">
                <a16:creationId xmlns:a16="http://schemas.microsoft.com/office/drawing/2014/main" id="{D9E54DF6-9E67-4494-9291-084EAA1495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59" t="584" r="35137" b="-584"/>
          <a:stretch/>
        </p:blipFill>
        <p:spPr>
          <a:xfrm>
            <a:off x="4409546" y="2090616"/>
            <a:ext cx="1335162" cy="1338384"/>
          </a:xfrm>
          <a:prstGeom prst="flowChartConnector">
            <a:avLst/>
          </a:prstGeom>
        </p:spPr>
      </p:pic>
      <p:pic>
        <p:nvPicPr>
          <p:cNvPr id="7" name="Picture 6">
            <a:extLst>
              <a:ext uri="{FF2B5EF4-FFF2-40B4-BE49-F238E27FC236}">
                <a16:creationId xmlns:a16="http://schemas.microsoft.com/office/drawing/2014/main" id="{8C9E2491-A33C-493B-A0C3-4320E37D61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5" b="1835"/>
          <a:stretch/>
        </p:blipFill>
        <p:spPr>
          <a:xfrm>
            <a:off x="6193123" y="2090616"/>
            <a:ext cx="1335162" cy="1338384"/>
          </a:xfrm>
          <a:prstGeom prst="flowChartConnector">
            <a:avLst/>
          </a:prstGeom>
        </p:spPr>
      </p:pic>
      <p:pic>
        <p:nvPicPr>
          <p:cNvPr id="8" name="Picture 7">
            <a:extLst>
              <a:ext uri="{FF2B5EF4-FFF2-40B4-BE49-F238E27FC236}">
                <a16:creationId xmlns:a16="http://schemas.microsoft.com/office/drawing/2014/main" id="{5E8A2C5E-DBAF-4064-A1B7-00946F8B1C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67" r="16667"/>
          <a:stretch/>
        </p:blipFill>
        <p:spPr>
          <a:xfrm rot="5400000">
            <a:off x="7976698" y="2093838"/>
            <a:ext cx="1335162" cy="1335162"/>
          </a:xfrm>
          <a:prstGeom prst="flowChartConnector">
            <a:avLst/>
          </a:prstGeom>
        </p:spPr>
      </p:pic>
      <p:sp>
        <p:nvSpPr>
          <p:cNvPr id="9" name="Content Placeholder 21">
            <a:extLst>
              <a:ext uri="{FF2B5EF4-FFF2-40B4-BE49-F238E27FC236}">
                <a16:creationId xmlns:a16="http://schemas.microsoft.com/office/drawing/2014/main" id="{836977DD-D3CF-479E-8D65-D1BCF5DEA484}"/>
              </a:ext>
            </a:extLst>
          </p:cNvPr>
          <p:cNvSpPr>
            <a:spLocks/>
          </p:cNvSpPr>
          <p:nvPr/>
        </p:nvSpPr>
        <p:spPr bwMode="auto">
          <a:xfrm>
            <a:off x="2625725" y="3530600"/>
            <a:ext cx="1335088" cy="3048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a:t>lamb</a:t>
            </a:r>
          </a:p>
        </p:txBody>
      </p:sp>
      <p:sp>
        <p:nvSpPr>
          <p:cNvPr id="10" name="Content Placeholder 21">
            <a:extLst>
              <a:ext uri="{FF2B5EF4-FFF2-40B4-BE49-F238E27FC236}">
                <a16:creationId xmlns:a16="http://schemas.microsoft.com/office/drawing/2014/main" id="{6FFC1C2A-9C15-44F1-99B5-60E8E0D34181}"/>
              </a:ext>
            </a:extLst>
          </p:cNvPr>
          <p:cNvSpPr>
            <a:spLocks/>
          </p:cNvSpPr>
          <p:nvPr/>
        </p:nvSpPr>
        <p:spPr bwMode="auto">
          <a:xfrm>
            <a:off x="4410075" y="3530600"/>
            <a:ext cx="1335088" cy="3048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a:t>thumb</a:t>
            </a:r>
          </a:p>
        </p:txBody>
      </p:sp>
      <p:sp>
        <p:nvSpPr>
          <p:cNvPr id="11" name="Content Placeholder 21">
            <a:extLst>
              <a:ext uri="{FF2B5EF4-FFF2-40B4-BE49-F238E27FC236}">
                <a16:creationId xmlns:a16="http://schemas.microsoft.com/office/drawing/2014/main" id="{3E2630AB-6E73-4AC0-8000-EA55A668C2F6}"/>
              </a:ext>
            </a:extLst>
          </p:cNvPr>
          <p:cNvSpPr>
            <a:spLocks/>
          </p:cNvSpPr>
          <p:nvPr/>
        </p:nvSpPr>
        <p:spPr bwMode="auto">
          <a:xfrm>
            <a:off x="6192839" y="3530600"/>
            <a:ext cx="1335087" cy="3048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a:t>debt</a:t>
            </a:r>
          </a:p>
        </p:txBody>
      </p:sp>
      <p:sp>
        <p:nvSpPr>
          <p:cNvPr id="12" name="Content Placeholder 21">
            <a:extLst>
              <a:ext uri="{FF2B5EF4-FFF2-40B4-BE49-F238E27FC236}">
                <a16:creationId xmlns:a16="http://schemas.microsoft.com/office/drawing/2014/main" id="{B2F22E87-AE5C-46AD-83AA-E3F35C3A9791}"/>
              </a:ext>
            </a:extLst>
          </p:cNvPr>
          <p:cNvSpPr>
            <a:spLocks/>
          </p:cNvSpPr>
          <p:nvPr/>
        </p:nvSpPr>
        <p:spPr bwMode="auto">
          <a:xfrm>
            <a:off x="7977189" y="3530600"/>
            <a:ext cx="1335087" cy="3048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a:t>bomb</a:t>
            </a:r>
          </a:p>
        </p:txBody>
      </p:sp>
      <p:sp>
        <p:nvSpPr>
          <p:cNvPr id="17" name="Content Placeholder 21">
            <a:extLst>
              <a:ext uri="{FF2B5EF4-FFF2-40B4-BE49-F238E27FC236}">
                <a16:creationId xmlns:a16="http://schemas.microsoft.com/office/drawing/2014/main" id="{A2A36032-490D-404B-A867-0BC9E2CF4DFD}"/>
              </a:ext>
            </a:extLst>
          </p:cNvPr>
          <p:cNvSpPr>
            <a:spLocks/>
          </p:cNvSpPr>
          <p:nvPr/>
        </p:nvSpPr>
        <p:spPr bwMode="auto">
          <a:xfrm>
            <a:off x="2279650" y="4046538"/>
            <a:ext cx="7632700" cy="3048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a:t>What other words do you know with a silent </a:t>
            </a:r>
            <a:r>
              <a:rPr lang="en-GB" altLang="en-US" b="1">
                <a:solidFill>
                  <a:srgbClr val="21A6F9"/>
                </a:solidFill>
              </a:rPr>
              <a:t>b</a:t>
            </a:r>
            <a:r>
              <a:rPr lang="en-GB" altLang="en-US"/>
              <a:t>?</a:t>
            </a:r>
          </a:p>
        </p:txBody>
      </p:sp>
      <p:sp>
        <p:nvSpPr>
          <p:cNvPr id="27" name="TextBox 26">
            <a:extLst>
              <a:ext uri="{FF2B5EF4-FFF2-40B4-BE49-F238E27FC236}">
                <a16:creationId xmlns:a16="http://schemas.microsoft.com/office/drawing/2014/main" id="{5A1E98BA-D5B7-42DA-9671-236DAAD8DCF7}"/>
              </a:ext>
            </a:extLst>
          </p:cNvPr>
          <p:cNvSpPr txBox="1"/>
          <p:nvPr/>
        </p:nvSpPr>
        <p:spPr>
          <a:xfrm>
            <a:off x="2145437" y="5619565"/>
            <a:ext cx="7732450" cy="369332"/>
          </a:xfrm>
          <a:prstGeom prst="rect">
            <a:avLst/>
          </a:prstGeom>
          <a:noFill/>
        </p:spPr>
        <p:txBody>
          <a:bodyPr wrap="square" rtlCol="0">
            <a:spAutoFit/>
          </a:bodyPr>
          <a:lstStyle/>
          <a:p>
            <a:pPr algn="ctr" eaLnBrk="0" fontAlgn="base" hangingPunct="0">
              <a:spcBef>
                <a:spcPct val="0"/>
              </a:spcBef>
              <a:spcAft>
                <a:spcPct val="0"/>
              </a:spcAft>
            </a:pPr>
            <a:r>
              <a:rPr lang="en-GB" dirty="0">
                <a:solidFill>
                  <a:srgbClr val="1C1C1C"/>
                </a:solidFill>
                <a:latin typeface="Comic Sans MS" panose="030F0702030302020204" pitchFamily="66" charset="0"/>
              </a:rPr>
              <a:t>Flick through some examples on the next page!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a:extLst>
              <a:ext uri="{FF2B5EF4-FFF2-40B4-BE49-F238E27FC236}">
                <a16:creationId xmlns:a16="http://schemas.microsoft.com/office/drawing/2014/main" id="{26C0979C-2240-4DBB-8667-CFE03AF59E05}"/>
              </a:ext>
            </a:extLst>
          </p:cNvPr>
          <p:cNvSpPr>
            <a:spLocks noGrp="1"/>
          </p:cNvSpPr>
          <p:nvPr>
            <p:ph type="title"/>
          </p:nvPr>
        </p:nvSpPr>
        <p:spPr>
          <a:xfrm>
            <a:off x="1981201" y="479426"/>
            <a:ext cx="8220075" cy="1482725"/>
          </a:xfrm>
        </p:spPr>
        <p:txBody>
          <a:bodyPr/>
          <a:lstStyle/>
          <a:p>
            <a:pPr algn="ctr"/>
            <a:r>
              <a:rPr lang="en-GB" altLang="en-US" dirty="0"/>
              <a:t>A silent </a:t>
            </a:r>
            <a:r>
              <a:rPr lang="en-GB" altLang="en-US" dirty="0">
                <a:solidFill>
                  <a:srgbClr val="21A6F9"/>
                </a:solidFill>
              </a:rPr>
              <a:t>b</a:t>
            </a:r>
            <a:r>
              <a:rPr lang="en-GB" altLang="en-US" dirty="0">
                <a:solidFill>
                  <a:srgbClr val="FF0000"/>
                </a:solidFill>
              </a:rPr>
              <a:t> </a:t>
            </a:r>
            <a:r>
              <a:rPr lang="en-GB" altLang="en-US" dirty="0">
                <a:solidFill>
                  <a:schemeClr val="tx1"/>
                </a:solidFill>
              </a:rPr>
              <a:t>sometimes</a:t>
            </a:r>
            <a:r>
              <a:rPr lang="en-GB" altLang="en-US" dirty="0">
                <a:solidFill>
                  <a:srgbClr val="FF0000"/>
                </a:solidFill>
              </a:rPr>
              <a:t> </a:t>
            </a:r>
            <a:r>
              <a:rPr lang="en-GB" altLang="en-US" dirty="0"/>
              <a:t>occurs after </a:t>
            </a:r>
            <a:r>
              <a:rPr lang="en-GB" altLang="en-US" dirty="0">
                <a:solidFill>
                  <a:srgbClr val="21A6F9"/>
                </a:solidFill>
              </a:rPr>
              <a:t>m </a:t>
            </a:r>
            <a:r>
              <a:rPr lang="en-GB" altLang="en-US" dirty="0">
                <a:solidFill>
                  <a:schemeClr val="tx1"/>
                </a:solidFill>
              </a:rPr>
              <a:t>or </a:t>
            </a:r>
            <a:r>
              <a:rPr lang="en-GB" altLang="en-US" dirty="0"/>
              <a:t>before </a:t>
            </a:r>
            <a:r>
              <a:rPr lang="en-GB" altLang="en-US" dirty="0">
                <a:solidFill>
                  <a:srgbClr val="21A6F9"/>
                </a:solidFill>
              </a:rPr>
              <a:t>t</a:t>
            </a:r>
            <a:r>
              <a:rPr lang="en-GB" altLang="en-US" dirty="0"/>
              <a:t>.</a:t>
            </a:r>
          </a:p>
        </p:txBody>
      </p:sp>
      <p:pic>
        <p:nvPicPr>
          <p:cNvPr id="3" name="Picture 2">
            <a:extLst>
              <a:ext uri="{FF2B5EF4-FFF2-40B4-BE49-F238E27FC236}">
                <a16:creationId xmlns:a16="http://schemas.microsoft.com/office/drawing/2014/main" id="{3322156F-0419-4B40-AA14-7855DB1940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0" t="585" r="32284" b="-585"/>
          <a:stretch/>
        </p:blipFill>
        <p:spPr>
          <a:xfrm>
            <a:off x="2625970" y="2090617"/>
            <a:ext cx="1335162" cy="1335797"/>
          </a:xfrm>
          <a:prstGeom prst="flowChartConnector">
            <a:avLst/>
          </a:prstGeom>
        </p:spPr>
      </p:pic>
      <p:pic>
        <p:nvPicPr>
          <p:cNvPr id="6" name="Picture 5">
            <a:extLst>
              <a:ext uri="{FF2B5EF4-FFF2-40B4-BE49-F238E27FC236}">
                <a16:creationId xmlns:a16="http://schemas.microsoft.com/office/drawing/2014/main" id="{D9E54DF6-9E67-4494-9291-084EAA1495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59" t="584" r="35137" b="-584"/>
          <a:stretch/>
        </p:blipFill>
        <p:spPr>
          <a:xfrm>
            <a:off x="4409546" y="2090616"/>
            <a:ext cx="1335162" cy="1338384"/>
          </a:xfrm>
          <a:prstGeom prst="flowChartConnector">
            <a:avLst/>
          </a:prstGeom>
        </p:spPr>
      </p:pic>
      <p:pic>
        <p:nvPicPr>
          <p:cNvPr id="7" name="Picture 6">
            <a:extLst>
              <a:ext uri="{FF2B5EF4-FFF2-40B4-BE49-F238E27FC236}">
                <a16:creationId xmlns:a16="http://schemas.microsoft.com/office/drawing/2014/main" id="{8C9E2491-A33C-493B-A0C3-4320E37D61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5" b="1835"/>
          <a:stretch/>
        </p:blipFill>
        <p:spPr>
          <a:xfrm>
            <a:off x="6193123" y="2090616"/>
            <a:ext cx="1335162" cy="1338384"/>
          </a:xfrm>
          <a:prstGeom prst="flowChartConnector">
            <a:avLst/>
          </a:prstGeom>
        </p:spPr>
      </p:pic>
      <p:pic>
        <p:nvPicPr>
          <p:cNvPr id="8" name="Picture 7">
            <a:extLst>
              <a:ext uri="{FF2B5EF4-FFF2-40B4-BE49-F238E27FC236}">
                <a16:creationId xmlns:a16="http://schemas.microsoft.com/office/drawing/2014/main" id="{5E8A2C5E-DBAF-4064-A1B7-00946F8B1C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67" r="16667"/>
          <a:stretch/>
        </p:blipFill>
        <p:spPr>
          <a:xfrm rot="5400000">
            <a:off x="7976698" y="2093838"/>
            <a:ext cx="1335162" cy="1335162"/>
          </a:xfrm>
          <a:prstGeom prst="flowChartConnector">
            <a:avLst/>
          </a:prstGeom>
        </p:spPr>
      </p:pic>
      <p:sp>
        <p:nvSpPr>
          <p:cNvPr id="9" name="Content Placeholder 21">
            <a:extLst>
              <a:ext uri="{FF2B5EF4-FFF2-40B4-BE49-F238E27FC236}">
                <a16:creationId xmlns:a16="http://schemas.microsoft.com/office/drawing/2014/main" id="{836977DD-D3CF-479E-8D65-D1BCF5DEA484}"/>
              </a:ext>
            </a:extLst>
          </p:cNvPr>
          <p:cNvSpPr>
            <a:spLocks/>
          </p:cNvSpPr>
          <p:nvPr/>
        </p:nvSpPr>
        <p:spPr bwMode="auto">
          <a:xfrm>
            <a:off x="2625725" y="3530600"/>
            <a:ext cx="1335088" cy="3048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a:t>lamb</a:t>
            </a:r>
          </a:p>
        </p:txBody>
      </p:sp>
      <p:sp>
        <p:nvSpPr>
          <p:cNvPr id="10" name="Content Placeholder 21">
            <a:extLst>
              <a:ext uri="{FF2B5EF4-FFF2-40B4-BE49-F238E27FC236}">
                <a16:creationId xmlns:a16="http://schemas.microsoft.com/office/drawing/2014/main" id="{6FFC1C2A-9C15-44F1-99B5-60E8E0D34181}"/>
              </a:ext>
            </a:extLst>
          </p:cNvPr>
          <p:cNvSpPr>
            <a:spLocks/>
          </p:cNvSpPr>
          <p:nvPr/>
        </p:nvSpPr>
        <p:spPr bwMode="auto">
          <a:xfrm>
            <a:off x="4410075" y="3530600"/>
            <a:ext cx="1335088" cy="3048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a:t>thumb</a:t>
            </a:r>
          </a:p>
        </p:txBody>
      </p:sp>
      <p:sp>
        <p:nvSpPr>
          <p:cNvPr id="11" name="Content Placeholder 21">
            <a:extLst>
              <a:ext uri="{FF2B5EF4-FFF2-40B4-BE49-F238E27FC236}">
                <a16:creationId xmlns:a16="http://schemas.microsoft.com/office/drawing/2014/main" id="{3E2630AB-6E73-4AC0-8000-EA55A668C2F6}"/>
              </a:ext>
            </a:extLst>
          </p:cNvPr>
          <p:cNvSpPr>
            <a:spLocks/>
          </p:cNvSpPr>
          <p:nvPr/>
        </p:nvSpPr>
        <p:spPr bwMode="auto">
          <a:xfrm>
            <a:off x="6192839" y="3530600"/>
            <a:ext cx="1335087" cy="3048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a:t>debt</a:t>
            </a:r>
          </a:p>
        </p:txBody>
      </p:sp>
      <p:sp>
        <p:nvSpPr>
          <p:cNvPr id="12" name="Content Placeholder 21">
            <a:extLst>
              <a:ext uri="{FF2B5EF4-FFF2-40B4-BE49-F238E27FC236}">
                <a16:creationId xmlns:a16="http://schemas.microsoft.com/office/drawing/2014/main" id="{B2F22E87-AE5C-46AD-83AA-E3F35C3A9791}"/>
              </a:ext>
            </a:extLst>
          </p:cNvPr>
          <p:cNvSpPr>
            <a:spLocks/>
          </p:cNvSpPr>
          <p:nvPr/>
        </p:nvSpPr>
        <p:spPr bwMode="auto">
          <a:xfrm>
            <a:off x="7977189" y="3530600"/>
            <a:ext cx="1335087" cy="3048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a:t>bomb</a:t>
            </a:r>
          </a:p>
        </p:txBody>
      </p:sp>
      <p:sp>
        <p:nvSpPr>
          <p:cNvPr id="17" name="Content Placeholder 21">
            <a:extLst>
              <a:ext uri="{FF2B5EF4-FFF2-40B4-BE49-F238E27FC236}">
                <a16:creationId xmlns:a16="http://schemas.microsoft.com/office/drawing/2014/main" id="{A2A36032-490D-404B-A867-0BC9E2CF4DFD}"/>
              </a:ext>
            </a:extLst>
          </p:cNvPr>
          <p:cNvSpPr>
            <a:spLocks/>
          </p:cNvSpPr>
          <p:nvPr/>
        </p:nvSpPr>
        <p:spPr bwMode="auto">
          <a:xfrm>
            <a:off x="2279650" y="4046538"/>
            <a:ext cx="7632700" cy="3048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a:t>What other words do you know with a silent </a:t>
            </a:r>
            <a:r>
              <a:rPr lang="en-GB" altLang="en-US" b="1">
                <a:solidFill>
                  <a:srgbClr val="21A6F9"/>
                </a:solidFill>
              </a:rPr>
              <a:t>b</a:t>
            </a:r>
            <a:r>
              <a:rPr lang="en-GB" altLang="en-US"/>
              <a:t>?</a:t>
            </a:r>
          </a:p>
        </p:txBody>
      </p:sp>
      <p:sp>
        <p:nvSpPr>
          <p:cNvPr id="51" name="Content Placeholder 21">
            <a:extLst>
              <a:ext uri="{FF2B5EF4-FFF2-40B4-BE49-F238E27FC236}">
                <a16:creationId xmlns:a16="http://schemas.microsoft.com/office/drawing/2014/main" id="{92E16433-A507-4DDE-9325-9B9F73CD5D32}"/>
              </a:ext>
            </a:extLst>
          </p:cNvPr>
          <p:cNvSpPr>
            <a:spLocks/>
          </p:cNvSpPr>
          <p:nvPr/>
        </p:nvSpPr>
        <p:spPr bwMode="auto">
          <a:xfrm>
            <a:off x="2278063" y="4779963"/>
            <a:ext cx="7632700" cy="735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bom</a:t>
            </a:r>
            <a:r>
              <a:rPr lang="en-GB" altLang="en-US" sz="4800" b="1">
                <a:solidFill>
                  <a:srgbClr val="21A6F9"/>
                </a:solidFill>
              </a:rPr>
              <a:t>b</a:t>
            </a:r>
            <a:endParaRPr lang="en-GB" altLang="en-US" sz="4800"/>
          </a:p>
        </p:txBody>
      </p:sp>
      <p:sp>
        <p:nvSpPr>
          <p:cNvPr id="53" name="Content Placeholder 21">
            <a:extLst>
              <a:ext uri="{FF2B5EF4-FFF2-40B4-BE49-F238E27FC236}">
                <a16:creationId xmlns:a16="http://schemas.microsoft.com/office/drawing/2014/main" id="{095A2AD0-5F63-4649-AA7F-C19DBDDCC938}"/>
              </a:ext>
            </a:extLst>
          </p:cNvPr>
          <p:cNvSpPr>
            <a:spLocks/>
          </p:cNvSpPr>
          <p:nvPr/>
        </p:nvSpPr>
        <p:spPr bwMode="auto">
          <a:xfrm>
            <a:off x="2274888" y="4779963"/>
            <a:ext cx="7632700" cy="735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crum</a:t>
            </a:r>
            <a:r>
              <a:rPr lang="en-GB" altLang="en-US" sz="4800" b="1">
                <a:solidFill>
                  <a:srgbClr val="21A6F9"/>
                </a:solidFill>
              </a:rPr>
              <a:t>b</a:t>
            </a:r>
            <a:endParaRPr lang="en-GB" altLang="en-US" sz="4800"/>
          </a:p>
        </p:txBody>
      </p:sp>
      <p:sp>
        <p:nvSpPr>
          <p:cNvPr id="54" name="Content Placeholder 21">
            <a:extLst>
              <a:ext uri="{FF2B5EF4-FFF2-40B4-BE49-F238E27FC236}">
                <a16:creationId xmlns:a16="http://schemas.microsoft.com/office/drawing/2014/main" id="{F6D2068D-67B3-4A24-9B70-90C0A0CCECC2}"/>
              </a:ext>
            </a:extLst>
          </p:cNvPr>
          <p:cNvSpPr>
            <a:spLocks/>
          </p:cNvSpPr>
          <p:nvPr/>
        </p:nvSpPr>
        <p:spPr bwMode="auto">
          <a:xfrm>
            <a:off x="2271713" y="4779963"/>
            <a:ext cx="7632700" cy="735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dou</a:t>
            </a:r>
            <a:r>
              <a:rPr lang="en-GB" altLang="en-US" sz="4800" b="1">
                <a:solidFill>
                  <a:srgbClr val="21A6F9"/>
                </a:solidFill>
              </a:rPr>
              <a:t>b</a:t>
            </a:r>
            <a:r>
              <a:rPr lang="en-GB" altLang="en-US" sz="4800"/>
              <a:t>t</a:t>
            </a:r>
          </a:p>
        </p:txBody>
      </p:sp>
      <p:sp>
        <p:nvSpPr>
          <p:cNvPr id="55" name="Content Placeholder 21">
            <a:extLst>
              <a:ext uri="{FF2B5EF4-FFF2-40B4-BE49-F238E27FC236}">
                <a16:creationId xmlns:a16="http://schemas.microsoft.com/office/drawing/2014/main" id="{4134C765-80EC-45B4-81F0-7FA50BB983C2}"/>
              </a:ext>
            </a:extLst>
          </p:cNvPr>
          <p:cNvSpPr>
            <a:spLocks/>
          </p:cNvSpPr>
          <p:nvPr/>
        </p:nvSpPr>
        <p:spPr bwMode="auto">
          <a:xfrm>
            <a:off x="2271713" y="4779963"/>
            <a:ext cx="7632700" cy="735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de</a:t>
            </a:r>
            <a:r>
              <a:rPr lang="en-GB" altLang="en-US" sz="4800" b="1">
                <a:solidFill>
                  <a:srgbClr val="21A6F9"/>
                </a:solidFill>
              </a:rPr>
              <a:t>b</a:t>
            </a:r>
            <a:r>
              <a:rPr lang="en-GB" altLang="en-US" sz="4800"/>
              <a:t>t</a:t>
            </a:r>
          </a:p>
        </p:txBody>
      </p:sp>
      <p:sp>
        <p:nvSpPr>
          <p:cNvPr id="56" name="Content Placeholder 21">
            <a:extLst>
              <a:ext uri="{FF2B5EF4-FFF2-40B4-BE49-F238E27FC236}">
                <a16:creationId xmlns:a16="http://schemas.microsoft.com/office/drawing/2014/main" id="{2AA7CD71-118C-4D07-ACF6-F81FDF644ACB}"/>
              </a:ext>
            </a:extLst>
          </p:cNvPr>
          <p:cNvSpPr>
            <a:spLocks/>
          </p:cNvSpPr>
          <p:nvPr/>
        </p:nvSpPr>
        <p:spPr bwMode="auto">
          <a:xfrm>
            <a:off x="2281238" y="4776788"/>
            <a:ext cx="7632700" cy="735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dum</a:t>
            </a:r>
            <a:r>
              <a:rPr lang="en-GB" altLang="en-US" sz="4800" b="1">
                <a:solidFill>
                  <a:srgbClr val="21A6F9"/>
                </a:solidFill>
              </a:rPr>
              <a:t>b</a:t>
            </a:r>
            <a:endParaRPr lang="en-GB" altLang="en-US" sz="4800"/>
          </a:p>
        </p:txBody>
      </p:sp>
      <p:sp>
        <p:nvSpPr>
          <p:cNvPr id="57" name="Content Placeholder 21">
            <a:extLst>
              <a:ext uri="{FF2B5EF4-FFF2-40B4-BE49-F238E27FC236}">
                <a16:creationId xmlns:a16="http://schemas.microsoft.com/office/drawing/2014/main" id="{7237A036-A75F-437D-A521-473B7E8007F3}"/>
              </a:ext>
            </a:extLst>
          </p:cNvPr>
          <p:cNvSpPr>
            <a:spLocks/>
          </p:cNvSpPr>
          <p:nvPr/>
        </p:nvSpPr>
        <p:spPr bwMode="auto">
          <a:xfrm>
            <a:off x="2278063" y="4762501"/>
            <a:ext cx="7632700" cy="73501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num</a:t>
            </a:r>
            <a:r>
              <a:rPr lang="en-GB" altLang="en-US" sz="4800" b="1">
                <a:solidFill>
                  <a:srgbClr val="21A6F9"/>
                </a:solidFill>
              </a:rPr>
              <a:t>b</a:t>
            </a:r>
            <a:endParaRPr lang="en-GB" altLang="en-US" sz="4800"/>
          </a:p>
        </p:txBody>
      </p:sp>
      <p:sp>
        <p:nvSpPr>
          <p:cNvPr id="58" name="Content Placeholder 21">
            <a:extLst>
              <a:ext uri="{FF2B5EF4-FFF2-40B4-BE49-F238E27FC236}">
                <a16:creationId xmlns:a16="http://schemas.microsoft.com/office/drawing/2014/main" id="{83DA1D19-4264-4FA0-9C2F-52734F9AF2CB}"/>
              </a:ext>
            </a:extLst>
          </p:cNvPr>
          <p:cNvSpPr>
            <a:spLocks/>
          </p:cNvSpPr>
          <p:nvPr/>
        </p:nvSpPr>
        <p:spPr bwMode="auto">
          <a:xfrm>
            <a:off x="2281238" y="4779963"/>
            <a:ext cx="7632700" cy="735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thum</a:t>
            </a:r>
            <a:r>
              <a:rPr lang="en-GB" altLang="en-US" sz="4800" b="1">
                <a:solidFill>
                  <a:srgbClr val="21A6F9"/>
                </a:solidFill>
              </a:rPr>
              <a:t>b</a:t>
            </a:r>
            <a:endParaRPr lang="en-GB" altLang="en-US" sz="4800"/>
          </a:p>
        </p:txBody>
      </p:sp>
      <p:sp>
        <p:nvSpPr>
          <p:cNvPr id="59" name="Content Placeholder 21">
            <a:extLst>
              <a:ext uri="{FF2B5EF4-FFF2-40B4-BE49-F238E27FC236}">
                <a16:creationId xmlns:a16="http://schemas.microsoft.com/office/drawing/2014/main" id="{1F2C62E1-C7A2-415C-A77D-2A29CFD2AA4C}"/>
              </a:ext>
            </a:extLst>
          </p:cNvPr>
          <p:cNvSpPr>
            <a:spLocks/>
          </p:cNvSpPr>
          <p:nvPr/>
        </p:nvSpPr>
        <p:spPr bwMode="auto">
          <a:xfrm>
            <a:off x="2276475" y="4776788"/>
            <a:ext cx="7632700" cy="735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lam</a:t>
            </a:r>
            <a:r>
              <a:rPr lang="en-GB" altLang="en-US" sz="4800" b="1">
                <a:solidFill>
                  <a:srgbClr val="21A6F9"/>
                </a:solidFill>
              </a:rPr>
              <a:t>b</a:t>
            </a:r>
            <a:endParaRPr lang="en-GB" altLang="en-US" sz="4800"/>
          </a:p>
        </p:txBody>
      </p:sp>
      <p:sp>
        <p:nvSpPr>
          <p:cNvPr id="60" name="Content Placeholder 21">
            <a:extLst>
              <a:ext uri="{FF2B5EF4-FFF2-40B4-BE49-F238E27FC236}">
                <a16:creationId xmlns:a16="http://schemas.microsoft.com/office/drawing/2014/main" id="{E90B5E3D-E41A-479D-B776-5CF4DC61D299}"/>
              </a:ext>
            </a:extLst>
          </p:cNvPr>
          <p:cNvSpPr>
            <a:spLocks/>
          </p:cNvSpPr>
          <p:nvPr/>
        </p:nvSpPr>
        <p:spPr bwMode="auto">
          <a:xfrm>
            <a:off x="2274888" y="4773613"/>
            <a:ext cx="7632700" cy="735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com</a:t>
            </a:r>
            <a:r>
              <a:rPr lang="en-GB" altLang="en-US" sz="4800" b="1">
                <a:solidFill>
                  <a:srgbClr val="21A6F9"/>
                </a:solidFill>
              </a:rPr>
              <a:t>b</a:t>
            </a:r>
            <a:endParaRPr lang="en-GB" altLang="en-US" sz="4800"/>
          </a:p>
        </p:txBody>
      </p:sp>
      <p:sp>
        <p:nvSpPr>
          <p:cNvPr id="61" name="Content Placeholder 21">
            <a:extLst>
              <a:ext uri="{FF2B5EF4-FFF2-40B4-BE49-F238E27FC236}">
                <a16:creationId xmlns:a16="http://schemas.microsoft.com/office/drawing/2014/main" id="{F7AC8022-C874-4439-8020-D52A05CF0A20}"/>
              </a:ext>
            </a:extLst>
          </p:cNvPr>
          <p:cNvSpPr>
            <a:spLocks/>
          </p:cNvSpPr>
          <p:nvPr/>
        </p:nvSpPr>
        <p:spPr bwMode="auto">
          <a:xfrm>
            <a:off x="2276475" y="4775201"/>
            <a:ext cx="7632700" cy="73501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tom</a:t>
            </a:r>
            <a:r>
              <a:rPr lang="en-GB" altLang="en-US" sz="4800" b="1">
                <a:solidFill>
                  <a:srgbClr val="21A6F9"/>
                </a:solidFill>
              </a:rPr>
              <a:t>b</a:t>
            </a:r>
            <a:endParaRPr lang="en-GB" altLang="en-US" sz="4800"/>
          </a:p>
        </p:txBody>
      </p:sp>
      <p:sp>
        <p:nvSpPr>
          <p:cNvPr id="62" name="Content Placeholder 21">
            <a:extLst>
              <a:ext uri="{FF2B5EF4-FFF2-40B4-BE49-F238E27FC236}">
                <a16:creationId xmlns:a16="http://schemas.microsoft.com/office/drawing/2014/main" id="{3CD4DA7E-1792-40C7-945B-58F380D016DB}"/>
              </a:ext>
            </a:extLst>
          </p:cNvPr>
          <p:cNvSpPr>
            <a:spLocks/>
          </p:cNvSpPr>
          <p:nvPr/>
        </p:nvSpPr>
        <p:spPr bwMode="auto">
          <a:xfrm>
            <a:off x="2276475" y="4779963"/>
            <a:ext cx="7632700" cy="735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wom</a:t>
            </a:r>
            <a:r>
              <a:rPr lang="en-GB" altLang="en-US" sz="4800" b="1">
                <a:solidFill>
                  <a:srgbClr val="21A6F9"/>
                </a:solidFill>
              </a:rPr>
              <a:t>b</a:t>
            </a:r>
            <a:endParaRPr lang="en-GB" altLang="en-US" sz="4800"/>
          </a:p>
        </p:txBody>
      </p:sp>
      <p:sp>
        <p:nvSpPr>
          <p:cNvPr id="63" name="Content Placeholder 21">
            <a:extLst>
              <a:ext uri="{FF2B5EF4-FFF2-40B4-BE49-F238E27FC236}">
                <a16:creationId xmlns:a16="http://schemas.microsoft.com/office/drawing/2014/main" id="{70B44167-B4F9-44DA-91CE-AB8B3C98D2E1}"/>
              </a:ext>
            </a:extLst>
          </p:cNvPr>
          <p:cNvSpPr>
            <a:spLocks/>
          </p:cNvSpPr>
          <p:nvPr/>
        </p:nvSpPr>
        <p:spPr bwMode="auto">
          <a:xfrm>
            <a:off x="2276475" y="4775201"/>
            <a:ext cx="7632700" cy="735013"/>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clim</a:t>
            </a:r>
            <a:r>
              <a:rPr lang="en-GB" altLang="en-US" sz="4800" b="1">
                <a:solidFill>
                  <a:srgbClr val="21A6F9"/>
                </a:solidFill>
              </a:rPr>
              <a:t>b</a:t>
            </a:r>
            <a:endParaRPr lang="en-GB" altLang="en-US" sz="4800"/>
          </a:p>
        </p:txBody>
      </p:sp>
      <p:sp>
        <p:nvSpPr>
          <p:cNvPr id="64" name="Content Placeholder 21">
            <a:extLst>
              <a:ext uri="{FF2B5EF4-FFF2-40B4-BE49-F238E27FC236}">
                <a16:creationId xmlns:a16="http://schemas.microsoft.com/office/drawing/2014/main" id="{4EA708FB-307B-4620-8B55-8AFF2B6104B6}"/>
              </a:ext>
            </a:extLst>
          </p:cNvPr>
          <p:cNvSpPr>
            <a:spLocks/>
          </p:cNvSpPr>
          <p:nvPr/>
        </p:nvSpPr>
        <p:spPr bwMode="auto">
          <a:xfrm>
            <a:off x="2276475" y="4779963"/>
            <a:ext cx="7632700" cy="735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a:t>aplom</a:t>
            </a:r>
            <a:r>
              <a:rPr lang="en-GB" altLang="en-US" sz="4800" b="1">
                <a:solidFill>
                  <a:srgbClr val="21A6F9"/>
                </a:solidFill>
              </a:rPr>
              <a:t>b</a:t>
            </a:r>
            <a:endParaRPr lang="en-GB" altLang="en-US" sz="4800"/>
          </a:p>
        </p:txBody>
      </p:sp>
      <p:sp>
        <p:nvSpPr>
          <p:cNvPr id="65" name="Content Placeholder 21">
            <a:extLst>
              <a:ext uri="{FF2B5EF4-FFF2-40B4-BE49-F238E27FC236}">
                <a16:creationId xmlns:a16="http://schemas.microsoft.com/office/drawing/2014/main" id="{F2ABBD7D-3786-4859-A454-6FD0FED9FE2A}"/>
              </a:ext>
            </a:extLst>
          </p:cNvPr>
          <p:cNvSpPr>
            <a:spLocks/>
          </p:cNvSpPr>
          <p:nvPr/>
        </p:nvSpPr>
        <p:spPr bwMode="auto">
          <a:xfrm>
            <a:off x="2276475" y="4779963"/>
            <a:ext cx="7632700" cy="735012"/>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4800" dirty="0"/>
              <a:t>succum</a:t>
            </a:r>
            <a:r>
              <a:rPr lang="en-GB" altLang="en-US" sz="4800" b="1" dirty="0">
                <a:solidFill>
                  <a:srgbClr val="21A6F9"/>
                </a:solidFill>
              </a:rPr>
              <a:t>b</a:t>
            </a:r>
            <a:endParaRPr lang="en-GB" altLang="en-US" sz="4800" dirty="0"/>
          </a:p>
        </p:txBody>
      </p:sp>
    </p:spTree>
    <p:extLst>
      <p:ext uri="{BB962C8B-B14F-4D97-AF65-F5344CB8AC3E}">
        <p14:creationId xmlns:p14="http://schemas.microsoft.com/office/powerpoint/2010/main" val="3458661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16" fill="hold" nodeType="clickEffect">
                                  <p:stCondLst>
                                    <p:cond delay="0"/>
                                  </p:stCondLst>
                                  <p:childTnLst>
                                    <p:set>
                                      <p:cBhvr>
                                        <p:cTn id="51" dur="1" fill="hold">
                                          <p:stCondLst>
                                            <p:cond delay="0"/>
                                          </p:stCondLst>
                                        </p:cTn>
                                        <p:tgtEl>
                                          <p:spTgt spid="51">
                                            <p:txEl>
                                              <p:pRg st="0" end="0"/>
                                            </p:txEl>
                                          </p:spTgt>
                                        </p:tgtEl>
                                        <p:attrNameLst>
                                          <p:attrName>style.visibility</p:attrName>
                                        </p:attrNameLst>
                                      </p:cBhvr>
                                      <p:to>
                                        <p:strVal val="visible"/>
                                      </p:to>
                                    </p:set>
                                    <p:anim calcmode="lin" valueType="num">
                                      <p:cBhvr>
                                        <p:cTn id="52" dur="5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54" dur="500"/>
                                        <p:tgtEl>
                                          <p:spTgt spid="51">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xit" presetSubtype="32" fill="hold" grpId="0" nodeType="clickEffect">
                                  <p:stCondLst>
                                    <p:cond delay="0"/>
                                  </p:stCondLst>
                                  <p:childTnLst>
                                    <p:anim calcmode="lin" valueType="num">
                                      <p:cBhvr>
                                        <p:cTn id="58" dur="500"/>
                                        <p:tgtEl>
                                          <p:spTgt spid="51">
                                            <p:txEl>
                                              <p:pRg st="0" end="0"/>
                                            </p:txEl>
                                          </p:spTgt>
                                        </p:tgtEl>
                                        <p:attrNameLst>
                                          <p:attrName>ppt_w</p:attrName>
                                        </p:attrNameLst>
                                      </p:cBhvr>
                                      <p:tavLst>
                                        <p:tav tm="0">
                                          <p:val>
                                            <p:strVal val="ppt_w"/>
                                          </p:val>
                                        </p:tav>
                                        <p:tav tm="100000">
                                          <p:val>
                                            <p:fltVal val="0"/>
                                          </p:val>
                                        </p:tav>
                                      </p:tavLst>
                                    </p:anim>
                                    <p:anim calcmode="lin" valueType="num">
                                      <p:cBhvr>
                                        <p:cTn id="59" dur="500"/>
                                        <p:tgtEl>
                                          <p:spTgt spid="51">
                                            <p:txEl>
                                              <p:pRg st="0" end="0"/>
                                            </p:txEl>
                                          </p:spTgt>
                                        </p:tgtEl>
                                        <p:attrNameLst>
                                          <p:attrName>ppt_h</p:attrName>
                                        </p:attrNameLst>
                                      </p:cBhvr>
                                      <p:tavLst>
                                        <p:tav tm="0">
                                          <p:val>
                                            <p:strVal val="ppt_h"/>
                                          </p:val>
                                        </p:tav>
                                        <p:tav tm="100000">
                                          <p:val>
                                            <p:fltVal val="0"/>
                                          </p:val>
                                        </p:tav>
                                      </p:tavLst>
                                    </p:anim>
                                    <p:animEffect transition="out" filter="fade">
                                      <p:cBhvr>
                                        <p:cTn id="60" dur="500"/>
                                        <p:tgtEl>
                                          <p:spTgt spid="51">
                                            <p:txEl>
                                              <p:pRg st="0" end="0"/>
                                            </p:txEl>
                                          </p:spTgt>
                                        </p:tgtEl>
                                      </p:cBhvr>
                                    </p:animEffect>
                                    <p:set>
                                      <p:cBhvr>
                                        <p:cTn id="61" dur="1" fill="hold">
                                          <p:stCondLst>
                                            <p:cond delay="499"/>
                                          </p:stCondLst>
                                        </p:cTn>
                                        <p:tgtEl>
                                          <p:spTgt spid="51">
                                            <p:txEl>
                                              <p:pRg st="0" end="0"/>
                                            </p:txEl>
                                          </p:spTgt>
                                        </p:tgtEl>
                                        <p:attrNameLst>
                                          <p:attrName>style.visibility</p:attrName>
                                        </p:attrNameLst>
                                      </p:cBhvr>
                                      <p:to>
                                        <p:strVal val="hidden"/>
                                      </p:to>
                                    </p:set>
                                  </p:childTnLst>
                                </p:cTn>
                              </p:par>
                              <p:par>
                                <p:cTn id="62" presetID="53" presetClass="entr" presetSubtype="16" fill="hold" nodeType="withEffect">
                                  <p:stCondLst>
                                    <p:cond delay="0"/>
                                  </p:stCondLst>
                                  <p:childTnLst>
                                    <p:set>
                                      <p:cBhvr>
                                        <p:cTn id="63" dur="1" fill="hold">
                                          <p:stCondLst>
                                            <p:cond delay="0"/>
                                          </p:stCondLst>
                                        </p:cTn>
                                        <p:tgtEl>
                                          <p:spTgt spid="53">
                                            <p:txEl>
                                              <p:pRg st="0" end="0"/>
                                            </p:txEl>
                                          </p:spTgt>
                                        </p:tgtEl>
                                        <p:attrNameLst>
                                          <p:attrName>style.visibility</p:attrName>
                                        </p:attrNameLst>
                                      </p:cBhvr>
                                      <p:to>
                                        <p:strVal val="visible"/>
                                      </p:to>
                                    </p:set>
                                    <p:anim calcmode="lin" valueType="num">
                                      <p:cBhvr>
                                        <p:cTn id="64" dur="500" fill="hold"/>
                                        <p:tgtEl>
                                          <p:spTgt spid="53">
                                            <p:txEl>
                                              <p:pRg st="0" end="0"/>
                                            </p:txEl>
                                          </p:spTgt>
                                        </p:tgtEl>
                                        <p:attrNameLst>
                                          <p:attrName>ppt_w</p:attrName>
                                        </p:attrNameLst>
                                      </p:cBhvr>
                                      <p:tavLst>
                                        <p:tav tm="0">
                                          <p:val>
                                            <p:fltVal val="0"/>
                                          </p:val>
                                        </p:tav>
                                        <p:tav tm="100000">
                                          <p:val>
                                            <p:strVal val="#ppt_w"/>
                                          </p:val>
                                        </p:tav>
                                      </p:tavLst>
                                    </p:anim>
                                    <p:anim calcmode="lin" valueType="num">
                                      <p:cBhvr>
                                        <p:cTn id="65" dur="500" fill="hold"/>
                                        <p:tgtEl>
                                          <p:spTgt spid="53">
                                            <p:txEl>
                                              <p:pRg st="0" end="0"/>
                                            </p:txEl>
                                          </p:spTgt>
                                        </p:tgtEl>
                                        <p:attrNameLst>
                                          <p:attrName>ppt_h</p:attrName>
                                        </p:attrNameLst>
                                      </p:cBhvr>
                                      <p:tavLst>
                                        <p:tav tm="0">
                                          <p:val>
                                            <p:fltVal val="0"/>
                                          </p:val>
                                        </p:tav>
                                        <p:tav tm="100000">
                                          <p:val>
                                            <p:strVal val="#ppt_h"/>
                                          </p:val>
                                        </p:tav>
                                      </p:tavLst>
                                    </p:anim>
                                    <p:animEffect transition="in" filter="fade">
                                      <p:cBhvr>
                                        <p:cTn id="66" dur="500"/>
                                        <p:tgtEl>
                                          <p:spTgt spid="53">
                                            <p:txEl>
                                              <p:pRg st="0" end="0"/>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xit" presetSubtype="32" fill="hold" grpId="0" nodeType="clickEffect">
                                  <p:stCondLst>
                                    <p:cond delay="0"/>
                                  </p:stCondLst>
                                  <p:childTnLst>
                                    <p:anim calcmode="lin" valueType="num">
                                      <p:cBhvr>
                                        <p:cTn id="70" dur="500"/>
                                        <p:tgtEl>
                                          <p:spTgt spid="53">
                                            <p:txEl>
                                              <p:pRg st="0" end="0"/>
                                            </p:txEl>
                                          </p:spTgt>
                                        </p:tgtEl>
                                        <p:attrNameLst>
                                          <p:attrName>ppt_w</p:attrName>
                                        </p:attrNameLst>
                                      </p:cBhvr>
                                      <p:tavLst>
                                        <p:tav tm="0">
                                          <p:val>
                                            <p:strVal val="ppt_w"/>
                                          </p:val>
                                        </p:tav>
                                        <p:tav tm="100000">
                                          <p:val>
                                            <p:fltVal val="0"/>
                                          </p:val>
                                        </p:tav>
                                      </p:tavLst>
                                    </p:anim>
                                    <p:anim calcmode="lin" valueType="num">
                                      <p:cBhvr>
                                        <p:cTn id="71" dur="500"/>
                                        <p:tgtEl>
                                          <p:spTgt spid="53">
                                            <p:txEl>
                                              <p:pRg st="0" end="0"/>
                                            </p:txEl>
                                          </p:spTgt>
                                        </p:tgtEl>
                                        <p:attrNameLst>
                                          <p:attrName>ppt_h</p:attrName>
                                        </p:attrNameLst>
                                      </p:cBhvr>
                                      <p:tavLst>
                                        <p:tav tm="0">
                                          <p:val>
                                            <p:strVal val="ppt_h"/>
                                          </p:val>
                                        </p:tav>
                                        <p:tav tm="100000">
                                          <p:val>
                                            <p:fltVal val="0"/>
                                          </p:val>
                                        </p:tav>
                                      </p:tavLst>
                                    </p:anim>
                                    <p:animEffect transition="out" filter="fade">
                                      <p:cBhvr>
                                        <p:cTn id="72" dur="500"/>
                                        <p:tgtEl>
                                          <p:spTgt spid="53">
                                            <p:txEl>
                                              <p:pRg st="0" end="0"/>
                                            </p:txEl>
                                          </p:spTgt>
                                        </p:tgtEl>
                                      </p:cBhvr>
                                    </p:animEffect>
                                    <p:set>
                                      <p:cBhvr>
                                        <p:cTn id="73" dur="1" fill="hold">
                                          <p:stCondLst>
                                            <p:cond delay="499"/>
                                          </p:stCondLst>
                                        </p:cTn>
                                        <p:tgtEl>
                                          <p:spTgt spid="53">
                                            <p:txEl>
                                              <p:pRg st="0" end="0"/>
                                            </p:txEl>
                                          </p:spTgt>
                                        </p:tgtEl>
                                        <p:attrNameLst>
                                          <p:attrName>style.visibility</p:attrName>
                                        </p:attrNameLst>
                                      </p:cBhvr>
                                      <p:to>
                                        <p:strVal val="hidden"/>
                                      </p:to>
                                    </p:set>
                                  </p:childTnLst>
                                </p:cTn>
                              </p:par>
                              <p:par>
                                <p:cTn id="74" presetID="53" presetClass="entr" presetSubtype="16" fill="hold" nodeType="withEffect">
                                  <p:stCondLst>
                                    <p:cond delay="0"/>
                                  </p:stCondLst>
                                  <p:childTnLst>
                                    <p:set>
                                      <p:cBhvr>
                                        <p:cTn id="75" dur="1" fill="hold">
                                          <p:stCondLst>
                                            <p:cond delay="0"/>
                                          </p:stCondLst>
                                        </p:cTn>
                                        <p:tgtEl>
                                          <p:spTgt spid="54">
                                            <p:txEl>
                                              <p:pRg st="0" end="0"/>
                                            </p:txEl>
                                          </p:spTgt>
                                        </p:tgtEl>
                                        <p:attrNameLst>
                                          <p:attrName>style.visibility</p:attrName>
                                        </p:attrNameLst>
                                      </p:cBhvr>
                                      <p:to>
                                        <p:strVal val="visible"/>
                                      </p:to>
                                    </p:set>
                                    <p:anim calcmode="lin" valueType="num">
                                      <p:cBhvr>
                                        <p:cTn id="76" dur="500" fill="hold"/>
                                        <p:tgtEl>
                                          <p:spTgt spid="54">
                                            <p:txEl>
                                              <p:pRg st="0" end="0"/>
                                            </p:txEl>
                                          </p:spTgt>
                                        </p:tgtEl>
                                        <p:attrNameLst>
                                          <p:attrName>ppt_w</p:attrName>
                                        </p:attrNameLst>
                                      </p:cBhvr>
                                      <p:tavLst>
                                        <p:tav tm="0">
                                          <p:val>
                                            <p:fltVal val="0"/>
                                          </p:val>
                                        </p:tav>
                                        <p:tav tm="100000">
                                          <p:val>
                                            <p:strVal val="#ppt_w"/>
                                          </p:val>
                                        </p:tav>
                                      </p:tavLst>
                                    </p:anim>
                                    <p:anim calcmode="lin" valueType="num">
                                      <p:cBhvr>
                                        <p:cTn id="77" dur="500" fill="hold"/>
                                        <p:tgtEl>
                                          <p:spTgt spid="54">
                                            <p:txEl>
                                              <p:pRg st="0" end="0"/>
                                            </p:txEl>
                                          </p:spTgt>
                                        </p:tgtEl>
                                        <p:attrNameLst>
                                          <p:attrName>ppt_h</p:attrName>
                                        </p:attrNameLst>
                                      </p:cBhvr>
                                      <p:tavLst>
                                        <p:tav tm="0">
                                          <p:val>
                                            <p:fltVal val="0"/>
                                          </p:val>
                                        </p:tav>
                                        <p:tav tm="100000">
                                          <p:val>
                                            <p:strVal val="#ppt_h"/>
                                          </p:val>
                                        </p:tav>
                                      </p:tavLst>
                                    </p:anim>
                                    <p:animEffect transition="in" filter="fade">
                                      <p:cBhvr>
                                        <p:cTn id="78" dur="500"/>
                                        <p:tgtEl>
                                          <p:spTgt spid="54">
                                            <p:txEl>
                                              <p:pRg st="0" end="0"/>
                                            </p:txEl>
                                          </p:spTgt>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3" presetClass="exit" presetSubtype="32" fill="hold" grpId="0" nodeType="clickEffect">
                                  <p:stCondLst>
                                    <p:cond delay="0"/>
                                  </p:stCondLst>
                                  <p:childTnLst>
                                    <p:anim calcmode="lin" valueType="num">
                                      <p:cBhvr>
                                        <p:cTn id="82" dur="500"/>
                                        <p:tgtEl>
                                          <p:spTgt spid="54">
                                            <p:txEl>
                                              <p:pRg st="0" end="0"/>
                                            </p:txEl>
                                          </p:spTgt>
                                        </p:tgtEl>
                                        <p:attrNameLst>
                                          <p:attrName>ppt_w</p:attrName>
                                        </p:attrNameLst>
                                      </p:cBhvr>
                                      <p:tavLst>
                                        <p:tav tm="0">
                                          <p:val>
                                            <p:strVal val="ppt_w"/>
                                          </p:val>
                                        </p:tav>
                                        <p:tav tm="100000">
                                          <p:val>
                                            <p:fltVal val="0"/>
                                          </p:val>
                                        </p:tav>
                                      </p:tavLst>
                                    </p:anim>
                                    <p:anim calcmode="lin" valueType="num">
                                      <p:cBhvr>
                                        <p:cTn id="83" dur="500"/>
                                        <p:tgtEl>
                                          <p:spTgt spid="54">
                                            <p:txEl>
                                              <p:pRg st="0" end="0"/>
                                            </p:txEl>
                                          </p:spTgt>
                                        </p:tgtEl>
                                        <p:attrNameLst>
                                          <p:attrName>ppt_h</p:attrName>
                                        </p:attrNameLst>
                                      </p:cBhvr>
                                      <p:tavLst>
                                        <p:tav tm="0">
                                          <p:val>
                                            <p:strVal val="ppt_h"/>
                                          </p:val>
                                        </p:tav>
                                        <p:tav tm="100000">
                                          <p:val>
                                            <p:fltVal val="0"/>
                                          </p:val>
                                        </p:tav>
                                      </p:tavLst>
                                    </p:anim>
                                    <p:animEffect transition="out" filter="fade">
                                      <p:cBhvr>
                                        <p:cTn id="84" dur="500"/>
                                        <p:tgtEl>
                                          <p:spTgt spid="54">
                                            <p:txEl>
                                              <p:pRg st="0" end="0"/>
                                            </p:txEl>
                                          </p:spTgt>
                                        </p:tgtEl>
                                      </p:cBhvr>
                                    </p:animEffect>
                                    <p:set>
                                      <p:cBhvr>
                                        <p:cTn id="85" dur="1" fill="hold">
                                          <p:stCondLst>
                                            <p:cond delay="499"/>
                                          </p:stCondLst>
                                        </p:cTn>
                                        <p:tgtEl>
                                          <p:spTgt spid="54">
                                            <p:txEl>
                                              <p:pRg st="0" end="0"/>
                                            </p:txEl>
                                          </p:spTgt>
                                        </p:tgtEl>
                                        <p:attrNameLst>
                                          <p:attrName>style.visibility</p:attrName>
                                        </p:attrNameLst>
                                      </p:cBhvr>
                                      <p:to>
                                        <p:strVal val="hidden"/>
                                      </p:to>
                                    </p:set>
                                  </p:childTnLst>
                                </p:cTn>
                              </p:par>
                              <p:par>
                                <p:cTn id="86" presetID="53" presetClass="entr" presetSubtype="16" fill="hold" nodeType="withEffect">
                                  <p:stCondLst>
                                    <p:cond delay="0"/>
                                  </p:stCondLst>
                                  <p:childTnLst>
                                    <p:set>
                                      <p:cBhvr>
                                        <p:cTn id="87" dur="1" fill="hold">
                                          <p:stCondLst>
                                            <p:cond delay="0"/>
                                          </p:stCondLst>
                                        </p:cTn>
                                        <p:tgtEl>
                                          <p:spTgt spid="55">
                                            <p:txEl>
                                              <p:pRg st="0" end="0"/>
                                            </p:txEl>
                                          </p:spTgt>
                                        </p:tgtEl>
                                        <p:attrNameLst>
                                          <p:attrName>style.visibility</p:attrName>
                                        </p:attrNameLst>
                                      </p:cBhvr>
                                      <p:to>
                                        <p:strVal val="visible"/>
                                      </p:to>
                                    </p:set>
                                    <p:anim calcmode="lin" valueType="num">
                                      <p:cBhvr>
                                        <p:cTn id="88"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89" dur="5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90" dur="500"/>
                                        <p:tgtEl>
                                          <p:spTgt spid="55">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3" presetClass="exit" presetSubtype="32" fill="hold" grpId="0" nodeType="clickEffect">
                                  <p:stCondLst>
                                    <p:cond delay="0"/>
                                  </p:stCondLst>
                                  <p:childTnLst>
                                    <p:anim calcmode="lin" valueType="num">
                                      <p:cBhvr>
                                        <p:cTn id="94" dur="500"/>
                                        <p:tgtEl>
                                          <p:spTgt spid="55">
                                            <p:txEl>
                                              <p:pRg st="0" end="0"/>
                                            </p:txEl>
                                          </p:spTgt>
                                        </p:tgtEl>
                                        <p:attrNameLst>
                                          <p:attrName>ppt_w</p:attrName>
                                        </p:attrNameLst>
                                      </p:cBhvr>
                                      <p:tavLst>
                                        <p:tav tm="0">
                                          <p:val>
                                            <p:strVal val="ppt_w"/>
                                          </p:val>
                                        </p:tav>
                                        <p:tav tm="100000">
                                          <p:val>
                                            <p:fltVal val="0"/>
                                          </p:val>
                                        </p:tav>
                                      </p:tavLst>
                                    </p:anim>
                                    <p:anim calcmode="lin" valueType="num">
                                      <p:cBhvr>
                                        <p:cTn id="95" dur="500"/>
                                        <p:tgtEl>
                                          <p:spTgt spid="55">
                                            <p:txEl>
                                              <p:pRg st="0" end="0"/>
                                            </p:txEl>
                                          </p:spTgt>
                                        </p:tgtEl>
                                        <p:attrNameLst>
                                          <p:attrName>ppt_h</p:attrName>
                                        </p:attrNameLst>
                                      </p:cBhvr>
                                      <p:tavLst>
                                        <p:tav tm="0">
                                          <p:val>
                                            <p:strVal val="ppt_h"/>
                                          </p:val>
                                        </p:tav>
                                        <p:tav tm="100000">
                                          <p:val>
                                            <p:fltVal val="0"/>
                                          </p:val>
                                        </p:tav>
                                      </p:tavLst>
                                    </p:anim>
                                    <p:animEffect transition="out" filter="fade">
                                      <p:cBhvr>
                                        <p:cTn id="96" dur="500"/>
                                        <p:tgtEl>
                                          <p:spTgt spid="55">
                                            <p:txEl>
                                              <p:pRg st="0" end="0"/>
                                            </p:txEl>
                                          </p:spTgt>
                                        </p:tgtEl>
                                      </p:cBhvr>
                                    </p:animEffect>
                                    <p:set>
                                      <p:cBhvr>
                                        <p:cTn id="97" dur="1" fill="hold">
                                          <p:stCondLst>
                                            <p:cond delay="499"/>
                                          </p:stCondLst>
                                        </p:cTn>
                                        <p:tgtEl>
                                          <p:spTgt spid="55">
                                            <p:txEl>
                                              <p:pRg st="0" end="0"/>
                                            </p:txEl>
                                          </p:spTgt>
                                        </p:tgtEl>
                                        <p:attrNameLst>
                                          <p:attrName>style.visibility</p:attrName>
                                        </p:attrNameLst>
                                      </p:cBhvr>
                                      <p:to>
                                        <p:strVal val="hidden"/>
                                      </p:to>
                                    </p:set>
                                  </p:childTnLst>
                                </p:cTn>
                              </p:par>
                              <p:par>
                                <p:cTn id="98" presetID="53" presetClass="entr" presetSubtype="16" fill="hold" nodeType="withEffect">
                                  <p:stCondLst>
                                    <p:cond delay="0"/>
                                  </p:stCondLst>
                                  <p:childTnLst>
                                    <p:set>
                                      <p:cBhvr>
                                        <p:cTn id="99" dur="1" fill="hold">
                                          <p:stCondLst>
                                            <p:cond delay="0"/>
                                          </p:stCondLst>
                                        </p:cTn>
                                        <p:tgtEl>
                                          <p:spTgt spid="56">
                                            <p:txEl>
                                              <p:pRg st="0" end="0"/>
                                            </p:txEl>
                                          </p:spTgt>
                                        </p:tgtEl>
                                        <p:attrNameLst>
                                          <p:attrName>style.visibility</p:attrName>
                                        </p:attrNameLst>
                                      </p:cBhvr>
                                      <p:to>
                                        <p:strVal val="visible"/>
                                      </p:to>
                                    </p:set>
                                    <p:anim calcmode="lin" valueType="num">
                                      <p:cBhvr>
                                        <p:cTn id="100" dur="5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101" dur="5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102" dur="500"/>
                                        <p:tgtEl>
                                          <p:spTgt spid="56">
                                            <p:txEl>
                                              <p:pRg st="0" end="0"/>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xit" presetSubtype="32" fill="hold" grpId="0" nodeType="clickEffect">
                                  <p:stCondLst>
                                    <p:cond delay="0"/>
                                  </p:stCondLst>
                                  <p:childTnLst>
                                    <p:anim calcmode="lin" valueType="num">
                                      <p:cBhvr>
                                        <p:cTn id="106" dur="500"/>
                                        <p:tgtEl>
                                          <p:spTgt spid="56">
                                            <p:txEl>
                                              <p:pRg st="0" end="0"/>
                                            </p:txEl>
                                          </p:spTgt>
                                        </p:tgtEl>
                                        <p:attrNameLst>
                                          <p:attrName>ppt_w</p:attrName>
                                        </p:attrNameLst>
                                      </p:cBhvr>
                                      <p:tavLst>
                                        <p:tav tm="0">
                                          <p:val>
                                            <p:strVal val="ppt_w"/>
                                          </p:val>
                                        </p:tav>
                                        <p:tav tm="100000">
                                          <p:val>
                                            <p:fltVal val="0"/>
                                          </p:val>
                                        </p:tav>
                                      </p:tavLst>
                                    </p:anim>
                                    <p:anim calcmode="lin" valueType="num">
                                      <p:cBhvr>
                                        <p:cTn id="107" dur="500"/>
                                        <p:tgtEl>
                                          <p:spTgt spid="56">
                                            <p:txEl>
                                              <p:pRg st="0" end="0"/>
                                            </p:txEl>
                                          </p:spTgt>
                                        </p:tgtEl>
                                        <p:attrNameLst>
                                          <p:attrName>ppt_h</p:attrName>
                                        </p:attrNameLst>
                                      </p:cBhvr>
                                      <p:tavLst>
                                        <p:tav tm="0">
                                          <p:val>
                                            <p:strVal val="ppt_h"/>
                                          </p:val>
                                        </p:tav>
                                        <p:tav tm="100000">
                                          <p:val>
                                            <p:fltVal val="0"/>
                                          </p:val>
                                        </p:tav>
                                      </p:tavLst>
                                    </p:anim>
                                    <p:animEffect transition="out" filter="fade">
                                      <p:cBhvr>
                                        <p:cTn id="108" dur="500"/>
                                        <p:tgtEl>
                                          <p:spTgt spid="56">
                                            <p:txEl>
                                              <p:pRg st="0" end="0"/>
                                            </p:txEl>
                                          </p:spTgt>
                                        </p:tgtEl>
                                      </p:cBhvr>
                                    </p:animEffect>
                                    <p:set>
                                      <p:cBhvr>
                                        <p:cTn id="109" dur="1" fill="hold">
                                          <p:stCondLst>
                                            <p:cond delay="499"/>
                                          </p:stCondLst>
                                        </p:cTn>
                                        <p:tgtEl>
                                          <p:spTgt spid="56">
                                            <p:txEl>
                                              <p:pRg st="0" end="0"/>
                                            </p:txEl>
                                          </p:spTgt>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57">
                                            <p:txEl>
                                              <p:pRg st="0" end="0"/>
                                            </p:txEl>
                                          </p:spTgt>
                                        </p:tgtEl>
                                        <p:attrNameLst>
                                          <p:attrName>style.visibility</p:attrName>
                                        </p:attrNameLst>
                                      </p:cBhvr>
                                      <p:to>
                                        <p:strVal val="visible"/>
                                      </p:to>
                                    </p:set>
                                    <p:anim calcmode="lin" valueType="num">
                                      <p:cBhvr>
                                        <p:cTn id="112" dur="5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113" dur="500" fill="hold"/>
                                        <p:tgtEl>
                                          <p:spTgt spid="57">
                                            <p:txEl>
                                              <p:pRg st="0" end="0"/>
                                            </p:txEl>
                                          </p:spTgt>
                                        </p:tgtEl>
                                        <p:attrNameLst>
                                          <p:attrName>ppt_h</p:attrName>
                                        </p:attrNameLst>
                                      </p:cBhvr>
                                      <p:tavLst>
                                        <p:tav tm="0">
                                          <p:val>
                                            <p:fltVal val="0"/>
                                          </p:val>
                                        </p:tav>
                                        <p:tav tm="100000">
                                          <p:val>
                                            <p:strVal val="#ppt_h"/>
                                          </p:val>
                                        </p:tav>
                                      </p:tavLst>
                                    </p:anim>
                                    <p:animEffect transition="in" filter="fade">
                                      <p:cBhvr>
                                        <p:cTn id="114" dur="500"/>
                                        <p:tgtEl>
                                          <p:spTgt spid="57">
                                            <p:txEl>
                                              <p:pRg st="0" end="0"/>
                                            </p:txEl>
                                          </p:spTgt>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3" presetClass="exit" presetSubtype="32" fill="hold" grpId="0" nodeType="clickEffect">
                                  <p:stCondLst>
                                    <p:cond delay="0"/>
                                  </p:stCondLst>
                                  <p:childTnLst>
                                    <p:anim calcmode="lin" valueType="num">
                                      <p:cBhvr>
                                        <p:cTn id="118" dur="500"/>
                                        <p:tgtEl>
                                          <p:spTgt spid="57">
                                            <p:txEl>
                                              <p:pRg st="0" end="0"/>
                                            </p:txEl>
                                          </p:spTgt>
                                        </p:tgtEl>
                                        <p:attrNameLst>
                                          <p:attrName>ppt_w</p:attrName>
                                        </p:attrNameLst>
                                      </p:cBhvr>
                                      <p:tavLst>
                                        <p:tav tm="0">
                                          <p:val>
                                            <p:strVal val="ppt_w"/>
                                          </p:val>
                                        </p:tav>
                                        <p:tav tm="100000">
                                          <p:val>
                                            <p:fltVal val="0"/>
                                          </p:val>
                                        </p:tav>
                                      </p:tavLst>
                                    </p:anim>
                                    <p:anim calcmode="lin" valueType="num">
                                      <p:cBhvr>
                                        <p:cTn id="119" dur="500"/>
                                        <p:tgtEl>
                                          <p:spTgt spid="57">
                                            <p:txEl>
                                              <p:pRg st="0" end="0"/>
                                            </p:txEl>
                                          </p:spTgt>
                                        </p:tgtEl>
                                        <p:attrNameLst>
                                          <p:attrName>ppt_h</p:attrName>
                                        </p:attrNameLst>
                                      </p:cBhvr>
                                      <p:tavLst>
                                        <p:tav tm="0">
                                          <p:val>
                                            <p:strVal val="ppt_h"/>
                                          </p:val>
                                        </p:tav>
                                        <p:tav tm="100000">
                                          <p:val>
                                            <p:fltVal val="0"/>
                                          </p:val>
                                        </p:tav>
                                      </p:tavLst>
                                    </p:anim>
                                    <p:animEffect transition="out" filter="fade">
                                      <p:cBhvr>
                                        <p:cTn id="120" dur="500"/>
                                        <p:tgtEl>
                                          <p:spTgt spid="57">
                                            <p:txEl>
                                              <p:pRg st="0" end="0"/>
                                            </p:txEl>
                                          </p:spTgt>
                                        </p:tgtEl>
                                      </p:cBhvr>
                                    </p:animEffect>
                                    <p:set>
                                      <p:cBhvr>
                                        <p:cTn id="121" dur="1" fill="hold">
                                          <p:stCondLst>
                                            <p:cond delay="499"/>
                                          </p:stCondLst>
                                        </p:cTn>
                                        <p:tgtEl>
                                          <p:spTgt spid="57">
                                            <p:txEl>
                                              <p:pRg st="0" end="0"/>
                                            </p:txEl>
                                          </p:spTgt>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58">
                                            <p:txEl>
                                              <p:pRg st="0" end="0"/>
                                            </p:txEl>
                                          </p:spTgt>
                                        </p:tgtEl>
                                        <p:attrNameLst>
                                          <p:attrName>style.visibility</p:attrName>
                                        </p:attrNameLst>
                                      </p:cBhvr>
                                      <p:to>
                                        <p:strVal val="visible"/>
                                      </p:to>
                                    </p:set>
                                    <p:anim calcmode="lin" valueType="num">
                                      <p:cBhvr>
                                        <p:cTn id="124" dur="500" fill="hold"/>
                                        <p:tgtEl>
                                          <p:spTgt spid="58">
                                            <p:txEl>
                                              <p:pRg st="0" end="0"/>
                                            </p:txEl>
                                          </p:spTgt>
                                        </p:tgtEl>
                                        <p:attrNameLst>
                                          <p:attrName>ppt_w</p:attrName>
                                        </p:attrNameLst>
                                      </p:cBhvr>
                                      <p:tavLst>
                                        <p:tav tm="0">
                                          <p:val>
                                            <p:fltVal val="0"/>
                                          </p:val>
                                        </p:tav>
                                        <p:tav tm="100000">
                                          <p:val>
                                            <p:strVal val="#ppt_w"/>
                                          </p:val>
                                        </p:tav>
                                      </p:tavLst>
                                    </p:anim>
                                    <p:anim calcmode="lin" valueType="num">
                                      <p:cBhvr>
                                        <p:cTn id="125" dur="500" fill="hold"/>
                                        <p:tgtEl>
                                          <p:spTgt spid="58">
                                            <p:txEl>
                                              <p:pRg st="0" end="0"/>
                                            </p:txEl>
                                          </p:spTgt>
                                        </p:tgtEl>
                                        <p:attrNameLst>
                                          <p:attrName>ppt_h</p:attrName>
                                        </p:attrNameLst>
                                      </p:cBhvr>
                                      <p:tavLst>
                                        <p:tav tm="0">
                                          <p:val>
                                            <p:fltVal val="0"/>
                                          </p:val>
                                        </p:tav>
                                        <p:tav tm="100000">
                                          <p:val>
                                            <p:strVal val="#ppt_h"/>
                                          </p:val>
                                        </p:tav>
                                      </p:tavLst>
                                    </p:anim>
                                    <p:animEffect transition="in" filter="fade">
                                      <p:cBhvr>
                                        <p:cTn id="126" dur="500"/>
                                        <p:tgtEl>
                                          <p:spTgt spid="58">
                                            <p:txEl>
                                              <p:pRg st="0" end="0"/>
                                            </p:txEl>
                                          </p:spTgt>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53" presetClass="exit" presetSubtype="32" fill="hold" grpId="0" nodeType="clickEffect">
                                  <p:stCondLst>
                                    <p:cond delay="0"/>
                                  </p:stCondLst>
                                  <p:childTnLst>
                                    <p:anim calcmode="lin" valueType="num">
                                      <p:cBhvr>
                                        <p:cTn id="130" dur="500"/>
                                        <p:tgtEl>
                                          <p:spTgt spid="58">
                                            <p:txEl>
                                              <p:pRg st="0" end="0"/>
                                            </p:txEl>
                                          </p:spTgt>
                                        </p:tgtEl>
                                        <p:attrNameLst>
                                          <p:attrName>ppt_w</p:attrName>
                                        </p:attrNameLst>
                                      </p:cBhvr>
                                      <p:tavLst>
                                        <p:tav tm="0">
                                          <p:val>
                                            <p:strVal val="ppt_w"/>
                                          </p:val>
                                        </p:tav>
                                        <p:tav tm="100000">
                                          <p:val>
                                            <p:fltVal val="0"/>
                                          </p:val>
                                        </p:tav>
                                      </p:tavLst>
                                    </p:anim>
                                    <p:anim calcmode="lin" valueType="num">
                                      <p:cBhvr>
                                        <p:cTn id="131" dur="500"/>
                                        <p:tgtEl>
                                          <p:spTgt spid="58">
                                            <p:txEl>
                                              <p:pRg st="0" end="0"/>
                                            </p:txEl>
                                          </p:spTgt>
                                        </p:tgtEl>
                                        <p:attrNameLst>
                                          <p:attrName>ppt_h</p:attrName>
                                        </p:attrNameLst>
                                      </p:cBhvr>
                                      <p:tavLst>
                                        <p:tav tm="0">
                                          <p:val>
                                            <p:strVal val="ppt_h"/>
                                          </p:val>
                                        </p:tav>
                                        <p:tav tm="100000">
                                          <p:val>
                                            <p:fltVal val="0"/>
                                          </p:val>
                                        </p:tav>
                                      </p:tavLst>
                                    </p:anim>
                                    <p:animEffect transition="out" filter="fade">
                                      <p:cBhvr>
                                        <p:cTn id="132" dur="500"/>
                                        <p:tgtEl>
                                          <p:spTgt spid="58">
                                            <p:txEl>
                                              <p:pRg st="0" end="0"/>
                                            </p:txEl>
                                          </p:spTgt>
                                        </p:tgtEl>
                                      </p:cBhvr>
                                    </p:animEffect>
                                    <p:set>
                                      <p:cBhvr>
                                        <p:cTn id="133" dur="1" fill="hold">
                                          <p:stCondLst>
                                            <p:cond delay="499"/>
                                          </p:stCondLst>
                                        </p:cTn>
                                        <p:tgtEl>
                                          <p:spTgt spid="58">
                                            <p:txEl>
                                              <p:pRg st="0" end="0"/>
                                            </p:txEl>
                                          </p:spTgt>
                                        </p:tgtEl>
                                        <p:attrNameLst>
                                          <p:attrName>style.visibility</p:attrName>
                                        </p:attrNameLst>
                                      </p:cBhvr>
                                      <p:to>
                                        <p:strVal val="hidden"/>
                                      </p:to>
                                    </p:set>
                                  </p:childTnLst>
                                </p:cTn>
                              </p:par>
                              <p:par>
                                <p:cTn id="134" presetID="53" presetClass="entr" presetSubtype="16" fill="hold" nodeType="withEffect">
                                  <p:stCondLst>
                                    <p:cond delay="0"/>
                                  </p:stCondLst>
                                  <p:childTnLst>
                                    <p:set>
                                      <p:cBhvr>
                                        <p:cTn id="135" dur="1" fill="hold">
                                          <p:stCondLst>
                                            <p:cond delay="0"/>
                                          </p:stCondLst>
                                        </p:cTn>
                                        <p:tgtEl>
                                          <p:spTgt spid="59">
                                            <p:txEl>
                                              <p:pRg st="0" end="0"/>
                                            </p:txEl>
                                          </p:spTgt>
                                        </p:tgtEl>
                                        <p:attrNameLst>
                                          <p:attrName>style.visibility</p:attrName>
                                        </p:attrNameLst>
                                      </p:cBhvr>
                                      <p:to>
                                        <p:strVal val="visible"/>
                                      </p:to>
                                    </p:set>
                                    <p:anim calcmode="lin" valueType="num">
                                      <p:cBhvr>
                                        <p:cTn id="136" dur="5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137" dur="500" fill="hold"/>
                                        <p:tgtEl>
                                          <p:spTgt spid="59">
                                            <p:txEl>
                                              <p:pRg st="0" end="0"/>
                                            </p:txEl>
                                          </p:spTgt>
                                        </p:tgtEl>
                                        <p:attrNameLst>
                                          <p:attrName>ppt_h</p:attrName>
                                        </p:attrNameLst>
                                      </p:cBhvr>
                                      <p:tavLst>
                                        <p:tav tm="0">
                                          <p:val>
                                            <p:fltVal val="0"/>
                                          </p:val>
                                        </p:tav>
                                        <p:tav tm="100000">
                                          <p:val>
                                            <p:strVal val="#ppt_h"/>
                                          </p:val>
                                        </p:tav>
                                      </p:tavLst>
                                    </p:anim>
                                    <p:animEffect transition="in" filter="fade">
                                      <p:cBhvr>
                                        <p:cTn id="138" dur="500"/>
                                        <p:tgtEl>
                                          <p:spTgt spid="59">
                                            <p:txEl>
                                              <p:pRg st="0" end="0"/>
                                            </p:txEl>
                                          </p:spTgt>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53" presetClass="exit" presetSubtype="32" fill="hold" grpId="0" nodeType="clickEffect">
                                  <p:stCondLst>
                                    <p:cond delay="0"/>
                                  </p:stCondLst>
                                  <p:childTnLst>
                                    <p:anim calcmode="lin" valueType="num">
                                      <p:cBhvr>
                                        <p:cTn id="142" dur="500"/>
                                        <p:tgtEl>
                                          <p:spTgt spid="59">
                                            <p:txEl>
                                              <p:pRg st="0" end="0"/>
                                            </p:txEl>
                                          </p:spTgt>
                                        </p:tgtEl>
                                        <p:attrNameLst>
                                          <p:attrName>ppt_w</p:attrName>
                                        </p:attrNameLst>
                                      </p:cBhvr>
                                      <p:tavLst>
                                        <p:tav tm="0">
                                          <p:val>
                                            <p:strVal val="ppt_w"/>
                                          </p:val>
                                        </p:tav>
                                        <p:tav tm="100000">
                                          <p:val>
                                            <p:fltVal val="0"/>
                                          </p:val>
                                        </p:tav>
                                      </p:tavLst>
                                    </p:anim>
                                    <p:anim calcmode="lin" valueType="num">
                                      <p:cBhvr>
                                        <p:cTn id="143" dur="500"/>
                                        <p:tgtEl>
                                          <p:spTgt spid="59">
                                            <p:txEl>
                                              <p:pRg st="0" end="0"/>
                                            </p:txEl>
                                          </p:spTgt>
                                        </p:tgtEl>
                                        <p:attrNameLst>
                                          <p:attrName>ppt_h</p:attrName>
                                        </p:attrNameLst>
                                      </p:cBhvr>
                                      <p:tavLst>
                                        <p:tav tm="0">
                                          <p:val>
                                            <p:strVal val="ppt_h"/>
                                          </p:val>
                                        </p:tav>
                                        <p:tav tm="100000">
                                          <p:val>
                                            <p:fltVal val="0"/>
                                          </p:val>
                                        </p:tav>
                                      </p:tavLst>
                                    </p:anim>
                                    <p:animEffect transition="out" filter="fade">
                                      <p:cBhvr>
                                        <p:cTn id="144" dur="500"/>
                                        <p:tgtEl>
                                          <p:spTgt spid="59">
                                            <p:txEl>
                                              <p:pRg st="0" end="0"/>
                                            </p:txEl>
                                          </p:spTgt>
                                        </p:tgtEl>
                                      </p:cBhvr>
                                    </p:animEffect>
                                    <p:set>
                                      <p:cBhvr>
                                        <p:cTn id="145" dur="1" fill="hold">
                                          <p:stCondLst>
                                            <p:cond delay="499"/>
                                          </p:stCondLst>
                                        </p:cTn>
                                        <p:tgtEl>
                                          <p:spTgt spid="59">
                                            <p:txEl>
                                              <p:pRg st="0" end="0"/>
                                            </p:txEl>
                                          </p:spTgt>
                                        </p:tgtEl>
                                        <p:attrNameLst>
                                          <p:attrName>style.visibility</p:attrName>
                                        </p:attrNameLst>
                                      </p:cBhvr>
                                      <p:to>
                                        <p:strVal val="hidden"/>
                                      </p:to>
                                    </p:set>
                                  </p:childTnLst>
                                </p:cTn>
                              </p:par>
                              <p:par>
                                <p:cTn id="146" presetID="53" presetClass="entr" presetSubtype="16" fill="hold" nodeType="withEffect">
                                  <p:stCondLst>
                                    <p:cond delay="0"/>
                                  </p:stCondLst>
                                  <p:childTnLst>
                                    <p:set>
                                      <p:cBhvr>
                                        <p:cTn id="147" dur="1" fill="hold">
                                          <p:stCondLst>
                                            <p:cond delay="0"/>
                                          </p:stCondLst>
                                        </p:cTn>
                                        <p:tgtEl>
                                          <p:spTgt spid="60">
                                            <p:txEl>
                                              <p:pRg st="0" end="0"/>
                                            </p:txEl>
                                          </p:spTgt>
                                        </p:tgtEl>
                                        <p:attrNameLst>
                                          <p:attrName>style.visibility</p:attrName>
                                        </p:attrNameLst>
                                      </p:cBhvr>
                                      <p:to>
                                        <p:strVal val="visible"/>
                                      </p:to>
                                    </p:set>
                                    <p:anim calcmode="lin" valueType="num">
                                      <p:cBhvr>
                                        <p:cTn id="148" dur="5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149" dur="500" fill="hold"/>
                                        <p:tgtEl>
                                          <p:spTgt spid="60">
                                            <p:txEl>
                                              <p:pRg st="0" end="0"/>
                                            </p:txEl>
                                          </p:spTgt>
                                        </p:tgtEl>
                                        <p:attrNameLst>
                                          <p:attrName>ppt_h</p:attrName>
                                        </p:attrNameLst>
                                      </p:cBhvr>
                                      <p:tavLst>
                                        <p:tav tm="0">
                                          <p:val>
                                            <p:fltVal val="0"/>
                                          </p:val>
                                        </p:tav>
                                        <p:tav tm="100000">
                                          <p:val>
                                            <p:strVal val="#ppt_h"/>
                                          </p:val>
                                        </p:tav>
                                      </p:tavLst>
                                    </p:anim>
                                    <p:animEffect transition="in" filter="fade">
                                      <p:cBhvr>
                                        <p:cTn id="150" dur="500"/>
                                        <p:tgtEl>
                                          <p:spTgt spid="60">
                                            <p:txEl>
                                              <p:pRg st="0" end="0"/>
                                            </p:txEl>
                                          </p:spTgt>
                                        </p:tgtEl>
                                      </p:cBhvr>
                                    </p:animEffec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53" presetClass="exit" presetSubtype="32" fill="hold" grpId="0" nodeType="clickEffect">
                                  <p:stCondLst>
                                    <p:cond delay="0"/>
                                  </p:stCondLst>
                                  <p:childTnLst>
                                    <p:anim calcmode="lin" valueType="num">
                                      <p:cBhvr>
                                        <p:cTn id="154" dur="500"/>
                                        <p:tgtEl>
                                          <p:spTgt spid="60">
                                            <p:txEl>
                                              <p:pRg st="0" end="0"/>
                                            </p:txEl>
                                          </p:spTgt>
                                        </p:tgtEl>
                                        <p:attrNameLst>
                                          <p:attrName>ppt_w</p:attrName>
                                        </p:attrNameLst>
                                      </p:cBhvr>
                                      <p:tavLst>
                                        <p:tav tm="0">
                                          <p:val>
                                            <p:strVal val="ppt_w"/>
                                          </p:val>
                                        </p:tav>
                                        <p:tav tm="100000">
                                          <p:val>
                                            <p:fltVal val="0"/>
                                          </p:val>
                                        </p:tav>
                                      </p:tavLst>
                                    </p:anim>
                                    <p:anim calcmode="lin" valueType="num">
                                      <p:cBhvr>
                                        <p:cTn id="155" dur="500"/>
                                        <p:tgtEl>
                                          <p:spTgt spid="60">
                                            <p:txEl>
                                              <p:pRg st="0" end="0"/>
                                            </p:txEl>
                                          </p:spTgt>
                                        </p:tgtEl>
                                        <p:attrNameLst>
                                          <p:attrName>ppt_h</p:attrName>
                                        </p:attrNameLst>
                                      </p:cBhvr>
                                      <p:tavLst>
                                        <p:tav tm="0">
                                          <p:val>
                                            <p:strVal val="ppt_h"/>
                                          </p:val>
                                        </p:tav>
                                        <p:tav tm="100000">
                                          <p:val>
                                            <p:fltVal val="0"/>
                                          </p:val>
                                        </p:tav>
                                      </p:tavLst>
                                    </p:anim>
                                    <p:animEffect transition="out" filter="fade">
                                      <p:cBhvr>
                                        <p:cTn id="156" dur="500"/>
                                        <p:tgtEl>
                                          <p:spTgt spid="60">
                                            <p:txEl>
                                              <p:pRg st="0" end="0"/>
                                            </p:txEl>
                                          </p:spTgt>
                                        </p:tgtEl>
                                      </p:cBhvr>
                                    </p:animEffect>
                                    <p:set>
                                      <p:cBhvr>
                                        <p:cTn id="157" dur="1" fill="hold">
                                          <p:stCondLst>
                                            <p:cond delay="499"/>
                                          </p:stCondLst>
                                        </p:cTn>
                                        <p:tgtEl>
                                          <p:spTgt spid="60">
                                            <p:txEl>
                                              <p:pRg st="0" end="0"/>
                                            </p:txEl>
                                          </p:spTgt>
                                        </p:tgtEl>
                                        <p:attrNameLst>
                                          <p:attrName>style.visibility</p:attrName>
                                        </p:attrNameLst>
                                      </p:cBhvr>
                                      <p:to>
                                        <p:strVal val="hidden"/>
                                      </p:to>
                                    </p:set>
                                  </p:childTnLst>
                                </p:cTn>
                              </p:par>
                              <p:par>
                                <p:cTn id="158" presetID="53" presetClass="entr" presetSubtype="16" fill="hold" nodeType="withEffect">
                                  <p:stCondLst>
                                    <p:cond delay="0"/>
                                  </p:stCondLst>
                                  <p:childTnLst>
                                    <p:set>
                                      <p:cBhvr>
                                        <p:cTn id="159" dur="1" fill="hold">
                                          <p:stCondLst>
                                            <p:cond delay="0"/>
                                          </p:stCondLst>
                                        </p:cTn>
                                        <p:tgtEl>
                                          <p:spTgt spid="61">
                                            <p:txEl>
                                              <p:pRg st="0" end="0"/>
                                            </p:txEl>
                                          </p:spTgt>
                                        </p:tgtEl>
                                        <p:attrNameLst>
                                          <p:attrName>style.visibility</p:attrName>
                                        </p:attrNameLst>
                                      </p:cBhvr>
                                      <p:to>
                                        <p:strVal val="visible"/>
                                      </p:to>
                                    </p:set>
                                    <p:anim calcmode="lin" valueType="num">
                                      <p:cBhvr>
                                        <p:cTn id="160" dur="500" fill="hold"/>
                                        <p:tgtEl>
                                          <p:spTgt spid="61">
                                            <p:txEl>
                                              <p:pRg st="0" end="0"/>
                                            </p:txEl>
                                          </p:spTgt>
                                        </p:tgtEl>
                                        <p:attrNameLst>
                                          <p:attrName>ppt_w</p:attrName>
                                        </p:attrNameLst>
                                      </p:cBhvr>
                                      <p:tavLst>
                                        <p:tav tm="0">
                                          <p:val>
                                            <p:fltVal val="0"/>
                                          </p:val>
                                        </p:tav>
                                        <p:tav tm="100000">
                                          <p:val>
                                            <p:strVal val="#ppt_w"/>
                                          </p:val>
                                        </p:tav>
                                      </p:tavLst>
                                    </p:anim>
                                    <p:anim calcmode="lin" valueType="num">
                                      <p:cBhvr>
                                        <p:cTn id="161" dur="500" fill="hold"/>
                                        <p:tgtEl>
                                          <p:spTgt spid="61">
                                            <p:txEl>
                                              <p:pRg st="0" end="0"/>
                                            </p:txEl>
                                          </p:spTgt>
                                        </p:tgtEl>
                                        <p:attrNameLst>
                                          <p:attrName>ppt_h</p:attrName>
                                        </p:attrNameLst>
                                      </p:cBhvr>
                                      <p:tavLst>
                                        <p:tav tm="0">
                                          <p:val>
                                            <p:fltVal val="0"/>
                                          </p:val>
                                        </p:tav>
                                        <p:tav tm="100000">
                                          <p:val>
                                            <p:strVal val="#ppt_h"/>
                                          </p:val>
                                        </p:tav>
                                      </p:tavLst>
                                    </p:anim>
                                    <p:animEffect transition="in" filter="fade">
                                      <p:cBhvr>
                                        <p:cTn id="162" dur="500"/>
                                        <p:tgtEl>
                                          <p:spTgt spid="61">
                                            <p:txEl>
                                              <p:pRg st="0" end="0"/>
                                            </p:txEl>
                                          </p:spTgt>
                                        </p:tgtEl>
                                      </p:cBhvr>
                                    </p:animEffec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53" presetClass="exit" presetSubtype="32" fill="hold" grpId="0" nodeType="clickEffect">
                                  <p:stCondLst>
                                    <p:cond delay="0"/>
                                  </p:stCondLst>
                                  <p:childTnLst>
                                    <p:anim calcmode="lin" valueType="num">
                                      <p:cBhvr>
                                        <p:cTn id="166" dur="500"/>
                                        <p:tgtEl>
                                          <p:spTgt spid="61">
                                            <p:txEl>
                                              <p:pRg st="0" end="0"/>
                                            </p:txEl>
                                          </p:spTgt>
                                        </p:tgtEl>
                                        <p:attrNameLst>
                                          <p:attrName>ppt_w</p:attrName>
                                        </p:attrNameLst>
                                      </p:cBhvr>
                                      <p:tavLst>
                                        <p:tav tm="0">
                                          <p:val>
                                            <p:strVal val="ppt_w"/>
                                          </p:val>
                                        </p:tav>
                                        <p:tav tm="100000">
                                          <p:val>
                                            <p:fltVal val="0"/>
                                          </p:val>
                                        </p:tav>
                                      </p:tavLst>
                                    </p:anim>
                                    <p:anim calcmode="lin" valueType="num">
                                      <p:cBhvr>
                                        <p:cTn id="167" dur="500"/>
                                        <p:tgtEl>
                                          <p:spTgt spid="61">
                                            <p:txEl>
                                              <p:pRg st="0" end="0"/>
                                            </p:txEl>
                                          </p:spTgt>
                                        </p:tgtEl>
                                        <p:attrNameLst>
                                          <p:attrName>ppt_h</p:attrName>
                                        </p:attrNameLst>
                                      </p:cBhvr>
                                      <p:tavLst>
                                        <p:tav tm="0">
                                          <p:val>
                                            <p:strVal val="ppt_h"/>
                                          </p:val>
                                        </p:tav>
                                        <p:tav tm="100000">
                                          <p:val>
                                            <p:fltVal val="0"/>
                                          </p:val>
                                        </p:tav>
                                      </p:tavLst>
                                    </p:anim>
                                    <p:animEffect transition="out" filter="fade">
                                      <p:cBhvr>
                                        <p:cTn id="168" dur="500"/>
                                        <p:tgtEl>
                                          <p:spTgt spid="61">
                                            <p:txEl>
                                              <p:pRg st="0" end="0"/>
                                            </p:txEl>
                                          </p:spTgt>
                                        </p:tgtEl>
                                      </p:cBhvr>
                                    </p:animEffect>
                                    <p:set>
                                      <p:cBhvr>
                                        <p:cTn id="169" dur="1" fill="hold">
                                          <p:stCondLst>
                                            <p:cond delay="499"/>
                                          </p:stCondLst>
                                        </p:cTn>
                                        <p:tgtEl>
                                          <p:spTgt spid="61">
                                            <p:txEl>
                                              <p:pRg st="0" end="0"/>
                                            </p:txEl>
                                          </p:spTgt>
                                        </p:tgtEl>
                                        <p:attrNameLst>
                                          <p:attrName>style.visibility</p:attrName>
                                        </p:attrNameLst>
                                      </p:cBhvr>
                                      <p:to>
                                        <p:strVal val="hidden"/>
                                      </p:to>
                                    </p:set>
                                  </p:childTnLst>
                                </p:cTn>
                              </p:par>
                              <p:par>
                                <p:cTn id="170" presetID="53" presetClass="entr" presetSubtype="16" fill="hold" nodeType="withEffect">
                                  <p:stCondLst>
                                    <p:cond delay="0"/>
                                  </p:stCondLst>
                                  <p:childTnLst>
                                    <p:set>
                                      <p:cBhvr>
                                        <p:cTn id="171" dur="1" fill="hold">
                                          <p:stCondLst>
                                            <p:cond delay="0"/>
                                          </p:stCondLst>
                                        </p:cTn>
                                        <p:tgtEl>
                                          <p:spTgt spid="62">
                                            <p:txEl>
                                              <p:pRg st="0" end="0"/>
                                            </p:txEl>
                                          </p:spTgt>
                                        </p:tgtEl>
                                        <p:attrNameLst>
                                          <p:attrName>style.visibility</p:attrName>
                                        </p:attrNameLst>
                                      </p:cBhvr>
                                      <p:to>
                                        <p:strVal val="visible"/>
                                      </p:to>
                                    </p:set>
                                    <p:anim calcmode="lin" valueType="num">
                                      <p:cBhvr>
                                        <p:cTn id="172" dur="500" fill="hold"/>
                                        <p:tgtEl>
                                          <p:spTgt spid="62">
                                            <p:txEl>
                                              <p:pRg st="0" end="0"/>
                                            </p:txEl>
                                          </p:spTgt>
                                        </p:tgtEl>
                                        <p:attrNameLst>
                                          <p:attrName>ppt_w</p:attrName>
                                        </p:attrNameLst>
                                      </p:cBhvr>
                                      <p:tavLst>
                                        <p:tav tm="0">
                                          <p:val>
                                            <p:fltVal val="0"/>
                                          </p:val>
                                        </p:tav>
                                        <p:tav tm="100000">
                                          <p:val>
                                            <p:strVal val="#ppt_w"/>
                                          </p:val>
                                        </p:tav>
                                      </p:tavLst>
                                    </p:anim>
                                    <p:anim calcmode="lin" valueType="num">
                                      <p:cBhvr>
                                        <p:cTn id="173" dur="500" fill="hold"/>
                                        <p:tgtEl>
                                          <p:spTgt spid="62">
                                            <p:txEl>
                                              <p:pRg st="0" end="0"/>
                                            </p:txEl>
                                          </p:spTgt>
                                        </p:tgtEl>
                                        <p:attrNameLst>
                                          <p:attrName>ppt_h</p:attrName>
                                        </p:attrNameLst>
                                      </p:cBhvr>
                                      <p:tavLst>
                                        <p:tav tm="0">
                                          <p:val>
                                            <p:fltVal val="0"/>
                                          </p:val>
                                        </p:tav>
                                        <p:tav tm="100000">
                                          <p:val>
                                            <p:strVal val="#ppt_h"/>
                                          </p:val>
                                        </p:tav>
                                      </p:tavLst>
                                    </p:anim>
                                    <p:animEffect transition="in" filter="fade">
                                      <p:cBhvr>
                                        <p:cTn id="174" dur="500"/>
                                        <p:tgtEl>
                                          <p:spTgt spid="62">
                                            <p:txEl>
                                              <p:pRg st="0" end="0"/>
                                            </p:txEl>
                                          </p:spTgt>
                                        </p:tgtEl>
                                      </p:cBhvr>
                                    </p:animEffec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53" presetClass="exit" presetSubtype="32" fill="hold" grpId="0" nodeType="clickEffect">
                                  <p:stCondLst>
                                    <p:cond delay="0"/>
                                  </p:stCondLst>
                                  <p:childTnLst>
                                    <p:anim calcmode="lin" valueType="num">
                                      <p:cBhvr>
                                        <p:cTn id="178" dur="500"/>
                                        <p:tgtEl>
                                          <p:spTgt spid="62">
                                            <p:txEl>
                                              <p:pRg st="0" end="0"/>
                                            </p:txEl>
                                          </p:spTgt>
                                        </p:tgtEl>
                                        <p:attrNameLst>
                                          <p:attrName>ppt_w</p:attrName>
                                        </p:attrNameLst>
                                      </p:cBhvr>
                                      <p:tavLst>
                                        <p:tav tm="0">
                                          <p:val>
                                            <p:strVal val="ppt_w"/>
                                          </p:val>
                                        </p:tav>
                                        <p:tav tm="100000">
                                          <p:val>
                                            <p:fltVal val="0"/>
                                          </p:val>
                                        </p:tav>
                                      </p:tavLst>
                                    </p:anim>
                                    <p:anim calcmode="lin" valueType="num">
                                      <p:cBhvr>
                                        <p:cTn id="179" dur="500"/>
                                        <p:tgtEl>
                                          <p:spTgt spid="62">
                                            <p:txEl>
                                              <p:pRg st="0" end="0"/>
                                            </p:txEl>
                                          </p:spTgt>
                                        </p:tgtEl>
                                        <p:attrNameLst>
                                          <p:attrName>ppt_h</p:attrName>
                                        </p:attrNameLst>
                                      </p:cBhvr>
                                      <p:tavLst>
                                        <p:tav tm="0">
                                          <p:val>
                                            <p:strVal val="ppt_h"/>
                                          </p:val>
                                        </p:tav>
                                        <p:tav tm="100000">
                                          <p:val>
                                            <p:fltVal val="0"/>
                                          </p:val>
                                        </p:tav>
                                      </p:tavLst>
                                    </p:anim>
                                    <p:animEffect transition="out" filter="fade">
                                      <p:cBhvr>
                                        <p:cTn id="180" dur="500"/>
                                        <p:tgtEl>
                                          <p:spTgt spid="62">
                                            <p:txEl>
                                              <p:pRg st="0" end="0"/>
                                            </p:txEl>
                                          </p:spTgt>
                                        </p:tgtEl>
                                      </p:cBhvr>
                                    </p:animEffect>
                                    <p:set>
                                      <p:cBhvr>
                                        <p:cTn id="181" dur="1" fill="hold">
                                          <p:stCondLst>
                                            <p:cond delay="499"/>
                                          </p:stCondLst>
                                        </p:cTn>
                                        <p:tgtEl>
                                          <p:spTgt spid="62">
                                            <p:txEl>
                                              <p:pRg st="0" end="0"/>
                                            </p:txEl>
                                          </p:spTgt>
                                        </p:tgtEl>
                                        <p:attrNameLst>
                                          <p:attrName>style.visibility</p:attrName>
                                        </p:attrNameLst>
                                      </p:cBhvr>
                                      <p:to>
                                        <p:strVal val="hidden"/>
                                      </p:to>
                                    </p:set>
                                  </p:childTnLst>
                                </p:cTn>
                              </p:par>
                              <p:par>
                                <p:cTn id="182" presetID="53" presetClass="entr" presetSubtype="16" fill="hold" nodeType="withEffect">
                                  <p:stCondLst>
                                    <p:cond delay="0"/>
                                  </p:stCondLst>
                                  <p:childTnLst>
                                    <p:set>
                                      <p:cBhvr>
                                        <p:cTn id="183" dur="1" fill="hold">
                                          <p:stCondLst>
                                            <p:cond delay="0"/>
                                          </p:stCondLst>
                                        </p:cTn>
                                        <p:tgtEl>
                                          <p:spTgt spid="63">
                                            <p:txEl>
                                              <p:pRg st="0" end="0"/>
                                            </p:txEl>
                                          </p:spTgt>
                                        </p:tgtEl>
                                        <p:attrNameLst>
                                          <p:attrName>style.visibility</p:attrName>
                                        </p:attrNameLst>
                                      </p:cBhvr>
                                      <p:to>
                                        <p:strVal val="visible"/>
                                      </p:to>
                                    </p:set>
                                    <p:anim calcmode="lin" valueType="num">
                                      <p:cBhvr>
                                        <p:cTn id="184" dur="500" fill="hold"/>
                                        <p:tgtEl>
                                          <p:spTgt spid="63">
                                            <p:txEl>
                                              <p:pRg st="0" end="0"/>
                                            </p:txEl>
                                          </p:spTgt>
                                        </p:tgtEl>
                                        <p:attrNameLst>
                                          <p:attrName>ppt_w</p:attrName>
                                        </p:attrNameLst>
                                      </p:cBhvr>
                                      <p:tavLst>
                                        <p:tav tm="0">
                                          <p:val>
                                            <p:fltVal val="0"/>
                                          </p:val>
                                        </p:tav>
                                        <p:tav tm="100000">
                                          <p:val>
                                            <p:strVal val="#ppt_w"/>
                                          </p:val>
                                        </p:tav>
                                      </p:tavLst>
                                    </p:anim>
                                    <p:anim calcmode="lin" valueType="num">
                                      <p:cBhvr>
                                        <p:cTn id="185" dur="500" fill="hold"/>
                                        <p:tgtEl>
                                          <p:spTgt spid="63">
                                            <p:txEl>
                                              <p:pRg st="0" end="0"/>
                                            </p:txEl>
                                          </p:spTgt>
                                        </p:tgtEl>
                                        <p:attrNameLst>
                                          <p:attrName>ppt_h</p:attrName>
                                        </p:attrNameLst>
                                      </p:cBhvr>
                                      <p:tavLst>
                                        <p:tav tm="0">
                                          <p:val>
                                            <p:fltVal val="0"/>
                                          </p:val>
                                        </p:tav>
                                        <p:tav tm="100000">
                                          <p:val>
                                            <p:strVal val="#ppt_h"/>
                                          </p:val>
                                        </p:tav>
                                      </p:tavLst>
                                    </p:anim>
                                    <p:animEffect transition="in" filter="fade">
                                      <p:cBhvr>
                                        <p:cTn id="186" dur="500"/>
                                        <p:tgtEl>
                                          <p:spTgt spid="63">
                                            <p:txEl>
                                              <p:pRg st="0" end="0"/>
                                            </p:txEl>
                                          </p:spTgt>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53" presetClass="exit" presetSubtype="32" fill="hold" grpId="0" nodeType="clickEffect">
                                  <p:stCondLst>
                                    <p:cond delay="0"/>
                                  </p:stCondLst>
                                  <p:childTnLst>
                                    <p:anim calcmode="lin" valueType="num">
                                      <p:cBhvr>
                                        <p:cTn id="190" dur="500"/>
                                        <p:tgtEl>
                                          <p:spTgt spid="63">
                                            <p:txEl>
                                              <p:pRg st="0" end="0"/>
                                            </p:txEl>
                                          </p:spTgt>
                                        </p:tgtEl>
                                        <p:attrNameLst>
                                          <p:attrName>ppt_w</p:attrName>
                                        </p:attrNameLst>
                                      </p:cBhvr>
                                      <p:tavLst>
                                        <p:tav tm="0">
                                          <p:val>
                                            <p:strVal val="ppt_w"/>
                                          </p:val>
                                        </p:tav>
                                        <p:tav tm="100000">
                                          <p:val>
                                            <p:fltVal val="0"/>
                                          </p:val>
                                        </p:tav>
                                      </p:tavLst>
                                    </p:anim>
                                    <p:anim calcmode="lin" valueType="num">
                                      <p:cBhvr>
                                        <p:cTn id="191" dur="500"/>
                                        <p:tgtEl>
                                          <p:spTgt spid="63">
                                            <p:txEl>
                                              <p:pRg st="0" end="0"/>
                                            </p:txEl>
                                          </p:spTgt>
                                        </p:tgtEl>
                                        <p:attrNameLst>
                                          <p:attrName>ppt_h</p:attrName>
                                        </p:attrNameLst>
                                      </p:cBhvr>
                                      <p:tavLst>
                                        <p:tav tm="0">
                                          <p:val>
                                            <p:strVal val="ppt_h"/>
                                          </p:val>
                                        </p:tav>
                                        <p:tav tm="100000">
                                          <p:val>
                                            <p:fltVal val="0"/>
                                          </p:val>
                                        </p:tav>
                                      </p:tavLst>
                                    </p:anim>
                                    <p:animEffect transition="out" filter="fade">
                                      <p:cBhvr>
                                        <p:cTn id="192" dur="500"/>
                                        <p:tgtEl>
                                          <p:spTgt spid="63">
                                            <p:txEl>
                                              <p:pRg st="0" end="0"/>
                                            </p:txEl>
                                          </p:spTgt>
                                        </p:tgtEl>
                                      </p:cBhvr>
                                    </p:animEffect>
                                    <p:set>
                                      <p:cBhvr>
                                        <p:cTn id="193" dur="1" fill="hold">
                                          <p:stCondLst>
                                            <p:cond delay="499"/>
                                          </p:stCondLst>
                                        </p:cTn>
                                        <p:tgtEl>
                                          <p:spTgt spid="63">
                                            <p:txEl>
                                              <p:pRg st="0" end="0"/>
                                            </p:txEl>
                                          </p:spTgt>
                                        </p:tgtEl>
                                        <p:attrNameLst>
                                          <p:attrName>style.visibility</p:attrName>
                                        </p:attrNameLst>
                                      </p:cBhvr>
                                      <p:to>
                                        <p:strVal val="hidden"/>
                                      </p:to>
                                    </p:set>
                                  </p:childTnLst>
                                </p:cTn>
                              </p:par>
                              <p:par>
                                <p:cTn id="194" presetID="53" presetClass="entr" presetSubtype="16" fill="hold" nodeType="withEffect">
                                  <p:stCondLst>
                                    <p:cond delay="0"/>
                                  </p:stCondLst>
                                  <p:childTnLst>
                                    <p:set>
                                      <p:cBhvr>
                                        <p:cTn id="195" dur="1" fill="hold">
                                          <p:stCondLst>
                                            <p:cond delay="0"/>
                                          </p:stCondLst>
                                        </p:cTn>
                                        <p:tgtEl>
                                          <p:spTgt spid="64">
                                            <p:txEl>
                                              <p:pRg st="0" end="0"/>
                                            </p:txEl>
                                          </p:spTgt>
                                        </p:tgtEl>
                                        <p:attrNameLst>
                                          <p:attrName>style.visibility</p:attrName>
                                        </p:attrNameLst>
                                      </p:cBhvr>
                                      <p:to>
                                        <p:strVal val="visible"/>
                                      </p:to>
                                    </p:set>
                                    <p:anim calcmode="lin" valueType="num">
                                      <p:cBhvr>
                                        <p:cTn id="196" dur="500" fill="hold"/>
                                        <p:tgtEl>
                                          <p:spTgt spid="64">
                                            <p:txEl>
                                              <p:pRg st="0" end="0"/>
                                            </p:txEl>
                                          </p:spTgt>
                                        </p:tgtEl>
                                        <p:attrNameLst>
                                          <p:attrName>ppt_w</p:attrName>
                                        </p:attrNameLst>
                                      </p:cBhvr>
                                      <p:tavLst>
                                        <p:tav tm="0">
                                          <p:val>
                                            <p:fltVal val="0"/>
                                          </p:val>
                                        </p:tav>
                                        <p:tav tm="100000">
                                          <p:val>
                                            <p:strVal val="#ppt_w"/>
                                          </p:val>
                                        </p:tav>
                                      </p:tavLst>
                                    </p:anim>
                                    <p:anim calcmode="lin" valueType="num">
                                      <p:cBhvr>
                                        <p:cTn id="197" dur="500" fill="hold"/>
                                        <p:tgtEl>
                                          <p:spTgt spid="64">
                                            <p:txEl>
                                              <p:pRg st="0" end="0"/>
                                            </p:txEl>
                                          </p:spTgt>
                                        </p:tgtEl>
                                        <p:attrNameLst>
                                          <p:attrName>ppt_h</p:attrName>
                                        </p:attrNameLst>
                                      </p:cBhvr>
                                      <p:tavLst>
                                        <p:tav tm="0">
                                          <p:val>
                                            <p:fltVal val="0"/>
                                          </p:val>
                                        </p:tav>
                                        <p:tav tm="100000">
                                          <p:val>
                                            <p:strVal val="#ppt_h"/>
                                          </p:val>
                                        </p:tav>
                                      </p:tavLst>
                                    </p:anim>
                                    <p:animEffect transition="in" filter="fade">
                                      <p:cBhvr>
                                        <p:cTn id="198" dur="500"/>
                                        <p:tgtEl>
                                          <p:spTgt spid="64">
                                            <p:txEl>
                                              <p:pRg st="0" end="0"/>
                                            </p:txEl>
                                          </p:spTgt>
                                        </p:tgtEl>
                                      </p:cBhvr>
                                    </p:animEffec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53" presetClass="exit" presetSubtype="32" fill="hold" grpId="0" nodeType="clickEffect">
                                  <p:stCondLst>
                                    <p:cond delay="0"/>
                                  </p:stCondLst>
                                  <p:childTnLst>
                                    <p:anim calcmode="lin" valueType="num">
                                      <p:cBhvr>
                                        <p:cTn id="202" dur="500"/>
                                        <p:tgtEl>
                                          <p:spTgt spid="64">
                                            <p:txEl>
                                              <p:pRg st="0" end="0"/>
                                            </p:txEl>
                                          </p:spTgt>
                                        </p:tgtEl>
                                        <p:attrNameLst>
                                          <p:attrName>ppt_w</p:attrName>
                                        </p:attrNameLst>
                                      </p:cBhvr>
                                      <p:tavLst>
                                        <p:tav tm="0">
                                          <p:val>
                                            <p:strVal val="ppt_w"/>
                                          </p:val>
                                        </p:tav>
                                        <p:tav tm="100000">
                                          <p:val>
                                            <p:fltVal val="0"/>
                                          </p:val>
                                        </p:tav>
                                      </p:tavLst>
                                    </p:anim>
                                    <p:anim calcmode="lin" valueType="num">
                                      <p:cBhvr>
                                        <p:cTn id="203" dur="500"/>
                                        <p:tgtEl>
                                          <p:spTgt spid="64">
                                            <p:txEl>
                                              <p:pRg st="0" end="0"/>
                                            </p:txEl>
                                          </p:spTgt>
                                        </p:tgtEl>
                                        <p:attrNameLst>
                                          <p:attrName>ppt_h</p:attrName>
                                        </p:attrNameLst>
                                      </p:cBhvr>
                                      <p:tavLst>
                                        <p:tav tm="0">
                                          <p:val>
                                            <p:strVal val="ppt_h"/>
                                          </p:val>
                                        </p:tav>
                                        <p:tav tm="100000">
                                          <p:val>
                                            <p:fltVal val="0"/>
                                          </p:val>
                                        </p:tav>
                                      </p:tavLst>
                                    </p:anim>
                                    <p:animEffect transition="out" filter="fade">
                                      <p:cBhvr>
                                        <p:cTn id="204" dur="500"/>
                                        <p:tgtEl>
                                          <p:spTgt spid="64">
                                            <p:txEl>
                                              <p:pRg st="0" end="0"/>
                                            </p:txEl>
                                          </p:spTgt>
                                        </p:tgtEl>
                                      </p:cBhvr>
                                    </p:animEffect>
                                    <p:set>
                                      <p:cBhvr>
                                        <p:cTn id="205" dur="1" fill="hold">
                                          <p:stCondLst>
                                            <p:cond delay="499"/>
                                          </p:stCondLst>
                                        </p:cTn>
                                        <p:tgtEl>
                                          <p:spTgt spid="64">
                                            <p:txEl>
                                              <p:pRg st="0" end="0"/>
                                            </p:txEl>
                                          </p:spTgt>
                                        </p:tgtEl>
                                        <p:attrNameLst>
                                          <p:attrName>style.visibility</p:attrName>
                                        </p:attrNameLst>
                                      </p:cBhvr>
                                      <p:to>
                                        <p:strVal val="hidden"/>
                                      </p:to>
                                    </p:set>
                                  </p:childTnLst>
                                </p:cTn>
                              </p:par>
                              <p:par>
                                <p:cTn id="206" presetID="53" presetClass="entr" presetSubtype="16" fill="hold" nodeType="withEffect">
                                  <p:stCondLst>
                                    <p:cond delay="0"/>
                                  </p:stCondLst>
                                  <p:childTnLst>
                                    <p:set>
                                      <p:cBhvr>
                                        <p:cTn id="207" dur="1" fill="hold">
                                          <p:stCondLst>
                                            <p:cond delay="0"/>
                                          </p:stCondLst>
                                        </p:cTn>
                                        <p:tgtEl>
                                          <p:spTgt spid="65">
                                            <p:txEl>
                                              <p:pRg st="0" end="0"/>
                                            </p:txEl>
                                          </p:spTgt>
                                        </p:tgtEl>
                                        <p:attrNameLst>
                                          <p:attrName>style.visibility</p:attrName>
                                        </p:attrNameLst>
                                      </p:cBhvr>
                                      <p:to>
                                        <p:strVal val="visible"/>
                                      </p:to>
                                    </p:set>
                                    <p:anim calcmode="lin" valueType="num">
                                      <p:cBhvr>
                                        <p:cTn id="208" dur="500" fill="hold"/>
                                        <p:tgtEl>
                                          <p:spTgt spid="65">
                                            <p:txEl>
                                              <p:pRg st="0" end="0"/>
                                            </p:txEl>
                                          </p:spTgt>
                                        </p:tgtEl>
                                        <p:attrNameLst>
                                          <p:attrName>ppt_w</p:attrName>
                                        </p:attrNameLst>
                                      </p:cBhvr>
                                      <p:tavLst>
                                        <p:tav tm="0">
                                          <p:val>
                                            <p:fltVal val="0"/>
                                          </p:val>
                                        </p:tav>
                                        <p:tav tm="100000">
                                          <p:val>
                                            <p:strVal val="#ppt_w"/>
                                          </p:val>
                                        </p:tav>
                                      </p:tavLst>
                                    </p:anim>
                                    <p:anim calcmode="lin" valueType="num">
                                      <p:cBhvr>
                                        <p:cTn id="209" dur="500" fill="hold"/>
                                        <p:tgtEl>
                                          <p:spTgt spid="65">
                                            <p:txEl>
                                              <p:pRg st="0" end="0"/>
                                            </p:txEl>
                                          </p:spTgt>
                                        </p:tgtEl>
                                        <p:attrNameLst>
                                          <p:attrName>ppt_h</p:attrName>
                                        </p:attrNameLst>
                                      </p:cBhvr>
                                      <p:tavLst>
                                        <p:tav tm="0">
                                          <p:val>
                                            <p:fltVal val="0"/>
                                          </p:val>
                                        </p:tav>
                                        <p:tav tm="100000">
                                          <p:val>
                                            <p:strVal val="#ppt_h"/>
                                          </p:val>
                                        </p:tav>
                                      </p:tavLst>
                                    </p:anim>
                                    <p:animEffect transition="in" filter="fade">
                                      <p:cBhvr>
                                        <p:cTn id="210" dur="500"/>
                                        <p:tgtEl>
                                          <p:spTgt spid="65">
                                            <p:txEl>
                                              <p:pRg st="0" end="0"/>
                                            </p:txEl>
                                          </p:spTgt>
                                        </p:tgtEl>
                                      </p:cBhvr>
                                    </p:animEffec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53" presetClass="exit" presetSubtype="32" fill="hold" grpId="0" nodeType="clickEffect">
                                  <p:stCondLst>
                                    <p:cond delay="0"/>
                                  </p:stCondLst>
                                  <p:childTnLst>
                                    <p:anim calcmode="lin" valueType="num">
                                      <p:cBhvr>
                                        <p:cTn id="214" dur="500"/>
                                        <p:tgtEl>
                                          <p:spTgt spid="65">
                                            <p:txEl>
                                              <p:pRg st="0" end="0"/>
                                            </p:txEl>
                                          </p:spTgt>
                                        </p:tgtEl>
                                        <p:attrNameLst>
                                          <p:attrName>ppt_w</p:attrName>
                                        </p:attrNameLst>
                                      </p:cBhvr>
                                      <p:tavLst>
                                        <p:tav tm="0">
                                          <p:val>
                                            <p:strVal val="ppt_w"/>
                                          </p:val>
                                        </p:tav>
                                        <p:tav tm="100000">
                                          <p:val>
                                            <p:fltVal val="0"/>
                                          </p:val>
                                        </p:tav>
                                      </p:tavLst>
                                    </p:anim>
                                    <p:anim calcmode="lin" valueType="num">
                                      <p:cBhvr>
                                        <p:cTn id="215" dur="500"/>
                                        <p:tgtEl>
                                          <p:spTgt spid="65">
                                            <p:txEl>
                                              <p:pRg st="0" end="0"/>
                                            </p:txEl>
                                          </p:spTgt>
                                        </p:tgtEl>
                                        <p:attrNameLst>
                                          <p:attrName>ppt_h</p:attrName>
                                        </p:attrNameLst>
                                      </p:cBhvr>
                                      <p:tavLst>
                                        <p:tav tm="0">
                                          <p:val>
                                            <p:strVal val="ppt_h"/>
                                          </p:val>
                                        </p:tav>
                                        <p:tav tm="100000">
                                          <p:val>
                                            <p:fltVal val="0"/>
                                          </p:val>
                                        </p:tav>
                                      </p:tavLst>
                                    </p:anim>
                                    <p:animEffect transition="out" filter="fade">
                                      <p:cBhvr>
                                        <p:cTn id="216" dur="500"/>
                                        <p:tgtEl>
                                          <p:spTgt spid="65">
                                            <p:txEl>
                                              <p:pRg st="0" end="0"/>
                                            </p:txEl>
                                          </p:spTgt>
                                        </p:tgtEl>
                                      </p:cBhvr>
                                    </p:animEffect>
                                    <p:set>
                                      <p:cBhvr>
                                        <p:cTn id="217" dur="1" fill="hold">
                                          <p:stCondLst>
                                            <p:cond delay="499"/>
                                          </p:stCondLst>
                                        </p:cTn>
                                        <p:tgtEl>
                                          <p:spTgt spid="6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7" grpId="0"/>
      <p:bldP spid="51" grpId="0" build="allAtOnce"/>
      <p:bldP spid="53" grpId="0" build="allAtOnce"/>
      <p:bldP spid="54" grpId="0" build="allAtOnce"/>
      <p:bldP spid="55" grpId="0" build="allAtOnce"/>
      <p:bldP spid="56" grpId="0" build="allAtOnce"/>
      <p:bldP spid="57" grpId="0" build="allAtOnce"/>
      <p:bldP spid="58" grpId="0" build="allAtOnce"/>
      <p:bldP spid="59" grpId="0" build="allAtOnce"/>
      <p:bldP spid="60" grpId="0" build="allAtOnce"/>
      <p:bldP spid="61" grpId="0" build="allAtOnce"/>
      <p:bldP spid="62" grpId="0" build="allAtOnce"/>
      <p:bldP spid="63" grpId="0" build="allAtOnce"/>
      <p:bldP spid="64" grpId="0" build="allAtOnce"/>
      <p:bldP spid="65"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0">
            <a:extLst>
              <a:ext uri="{FF2B5EF4-FFF2-40B4-BE49-F238E27FC236}">
                <a16:creationId xmlns:a16="http://schemas.microsoft.com/office/drawing/2014/main" id="{6AC310F6-9CAC-4C5C-A585-4EAEEF945F12}"/>
              </a:ext>
            </a:extLst>
          </p:cNvPr>
          <p:cNvSpPr>
            <a:spLocks noGrp="1"/>
          </p:cNvSpPr>
          <p:nvPr>
            <p:ph type="title"/>
          </p:nvPr>
        </p:nvSpPr>
        <p:spPr>
          <a:xfrm>
            <a:off x="1981201" y="479426"/>
            <a:ext cx="8220075" cy="1482725"/>
          </a:xfrm>
        </p:spPr>
        <p:txBody>
          <a:bodyPr/>
          <a:lstStyle/>
          <a:p>
            <a:pPr algn="ctr"/>
            <a:r>
              <a:rPr lang="en-GB" altLang="en-US"/>
              <a:t>What words do you </a:t>
            </a:r>
            <a:br>
              <a:rPr lang="en-GB" altLang="en-US"/>
            </a:br>
            <a:r>
              <a:rPr lang="en-GB" altLang="en-US"/>
              <a:t>know with a silent </a:t>
            </a:r>
            <a:r>
              <a:rPr lang="en-GB" altLang="en-US" b="1">
                <a:solidFill>
                  <a:srgbClr val="21A6F9"/>
                </a:solidFill>
              </a:rPr>
              <a:t>h</a:t>
            </a:r>
            <a:r>
              <a:rPr lang="en-GB" altLang="en-US"/>
              <a:t>?</a:t>
            </a:r>
          </a:p>
        </p:txBody>
      </p:sp>
      <p:sp>
        <p:nvSpPr>
          <p:cNvPr id="2" name="TextBox 1">
            <a:extLst>
              <a:ext uri="{FF2B5EF4-FFF2-40B4-BE49-F238E27FC236}">
                <a16:creationId xmlns:a16="http://schemas.microsoft.com/office/drawing/2014/main" id="{416FCFCA-9318-4355-8F31-84D21A2B9F8B}"/>
              </a:ext>
            </a:extLst>
          </p:cNvPr>
          <p:cNvSpPr txBox="1"/>
          <p:nvPr/>
        </p:nvSpPr>
        <p:spPr>
          <a:xfrm>
            <a:off x="2145437" y="5619565"/>
            <a:ext cx="7732450" cy="369332"/>
          </a:xfrm>
          <a:prstGeom prst="rect">
            <a:avLst/>
          </a:prstGeom>
          <a:noFill/>
        </p:spPr>
        <p:txBody>
          <a:bodyPr wrap="square" rtlCol="0">
            <a:spAutoFit/>
          </a:bodyPr>
          <a:lstStyle/>
          <a:p>
            <a:pPr algn="ctr" eaLnBrk="0" fontAlgn="base" hangingPunct="0">
              <a:spcBef>
                <a:spcPct val="0"/>
              </a:spcBef>
              <a:spcAft>
                <a:spcPct val="0"/>
              </a:spcAft>
            </a:pPr>
            <a:r>
              <a:rPr lang="en-GB" dirty="0">
                <a:solidFill>
                  <a:srgbClr val="1C1C1C"/>
                </a:solidFill>
                <a:latin typeface="Comic Sans MS" panose="030F0702030302020204" pitchFamily="66" charset="0"/>
              </a:rPr>
              <a:t>Flick through some examples on the next page!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0">
            <a:extLst>
              <a:ext uri="{FF2B5EF4-FFF2-40B4-BE49-F238E27FC236}">
                <a16:creationId xmlns:a16="http://schemas.microsoft.com/office/drawing/2014/main" id="{6AC310F6-9CAC-4C5C-A585-4EAEEF945F12}"/>
              </a:ext>
            </a:extLst>
          </p:cNvPr>
          <p:cNvSpPr>
            <a:spLocks noGrp="1"/>
          </p:cNvSpPr>
          <p:nvPr>
            <p:ph type="title"/>
          </p:nvPr>
        </p:nvSpPr>
        <p:spPr>
          <a:xfrm>
            <a:off x="1981201" y="479426"/>
            <a:ext cx="8220075" cy="1482725"/>
          </a:xfrm>
        </p:spPr>
        <p:txBody>
          <a:bodyPr/>
          <a:lstStyle/>
          <a:p>
            <a:pPr algn="ctr"/>
            <a:r>
              <a:rPr lang="en-GB" altLang="en-US"/>
              <a:t>What words do you </a:t>
            </a:r>
            <a:br>
              <a:rPr lang="en-GB" altLang="en-US"/>
            </a:br>
            <a:r>
              <a:rPr lang="en-GB" altLang="en-US"/>
              <a:t>know with a silent </a:t>
            </a:r>
            <a:r>
              <a:rPr lang="en-GB" altLang="en-US" b="1">
                <a:solidFill>
                  <a:srgbClr val="21A6F9"/>
                </a:solidFill>
              </a:rPr>
              <a:t>h</a:t>
            </a:r>
            <a:r>
              <a:rPr lang="en-GB" altLang="en-US"/>
              <a:t>?</a:t>
            </a:r>
          </a:p>
        </p:txBody>
      </p:sp>
      <p:sp>
        <p:nvSpPr>
          <p:cNvPr id="33" name="Content Placeholder 21">
            <a:extLst>
              <a:ext uri="{FF2B5EF4-FFF2-40B4-BE49-F238E27FC236}">
                <a16:creationId xmlns:a16="http://schemas.microsoft.com/office/drawing/2014/main" id="{1FDE5AA7-324A-41AF-B8A5-24DD37896233}"/>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r</a:t>
            </a:r>
            <a:r>
              <a:rPr lang="en-GB" altLang="en-US" sz="9600" b="1">
                <a:solidFill>
                  <a:srgbClr val="21A6F9"/>
                </a:solidFill>
              </a:rPr>
              <a:t>h</a:t>
            </a:r>
            <a:r>
              <a:rPr lang="en-GB" altLang="en-US" sz="9600"/>
              <a:t>ubarb</a:t>
            </a:r>
          </a:p>
        </p:txBody>
      </p:sp>
      <p:sp>
        <p:nvSpPr>
          <p:cNvPr id="18" name="Content Placeholder 21">
            <a:extLst>
              <a:ext uri="{FF2B5EF4-FFF2-40B4-BE49-F238E27FC236}">
                <a16:creationId xmlns:a16="http://schemas.microsoft.com/office/drawing/2014/main" id="{8B4C03E3-6313-4006-8CB0-69D82442CB73}"/>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g</a:t>
            </a:r>
            <a:r>
              <a:rPr lang="en-GB" altLang="en-US" sz="9600" b="1">
                <a:solidFill>
                  <a:srgbClr val="21A6F9"/>
                </a:solidFill>
              </a:rPr>
              <a:t>h</a:t>
            </a:r>
            <a:r>
              <a:rPr lang="en-GB" altLang="en-US" sz="9600"/>
              <a:t>ost</a:t>
            </a:r>
          </a:p>
        </p:txBody>
      </p:sp>
      <p:sp>
        <p:nvSpPr>
          <p:cNvPr id="19" name="Content Placeholder 21">
            <a:extLst>
              <a:ext uri="{FF2B5EF4-FFF2-40B4-BE49-F238E27FC236}">
                <a16:creationId xmlns:a16="http://schemas.microsoft.com/office/drawing/2014/main" id="{7B2B137E-ABB4-492C-8D1C-11F041DF19A4}"/>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monarc</a:t>
            </a:r>
            <a:r>
              <a:rPr lang="en-GB" altLang="en-US" sz="9600" b="1">
                <a:solidFill>
                  <a:srgbClr val="21A6F9"/>
                </a:solidFill>
              </a:rPr>
              <a:t>h</a:t>
            </a:r>
            <a:endParaRPr lang="en-GB" altLang="en-US" sz="9600"/>
          </a:p>
        </p:txBody>
      </p:sp>
      <p:sp>
        <p:nvSpPr>
          <p:cNvPr id="20" name="Content Placeholder 21">
            <a:extLst>
              <a:ext uri="{FF2B5EF4-FFF2-40B4-BE49-F238E27FC236}">
                <a16:creationId xmlns:a16="http://schemas.microsoft.com/office/drawing/2014/main" id="{73BC74B8-0886-41A7-B1E6-758AFD14C4DB}"/>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c</a:t>
            </a:r>
            <a:r>
              <a:rPr lang="en-GB" altLang="en-US" sz="9600" b="1">
                <a:solidFill>
                  <a:srgbClr val="21A6F9"/>
                </a:solidFill>
              </a:rPr>
              <a:t>h</a:t>
            </a:r>
            <a:r>
              <a:rPr lang="en-GB" altLang="en-US" sz="9600"/>
              <a:t>rome</a:t>
            </a:r>
          </a:p>
        </p:txBody>
      </p:sp>
      <p:sp>
        <p:nvSpPr>
          <p:cNvPr id="22" name="Content Placeholder 21">
            <a:extLst>
              <a:ext uri="{FF2B5EF4-FFF2-40B4-BE49-F238E27FC236}">
                <a16:creationId xmlns:a16="http://schemas.microsoft.com/office/drawing/2014/main" id="{8022C2C3-5D79-4B09-9334-3539473D9352}"/>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w</a:t>
            </a:r>
            <a:r>
              <a:rPr lang="en-GB" altLang="en-US" sz="9600" b="1">
                <a:solidFill>
                  <a:srgbClr val="21A6F9"/>
                </a:solidFill>
              </a:rPr>
              <a:t>h</a:t>
            </a:r>
            <a:r>
              <a:rPr lang="en-GB" altLang="en-US" sz="9600"/>
              <a:t>isky</a:t>
            </a:r>
          </a:p>
        </p:txBody>
      </p:sp>
      <p:sp>
        <p:nvSpPr>
          <p:cNvPr id="23" name="Content Placeholder 21">
            <a:extLst>
              <a:ext uri="{FF2B5EF4-FFF2-40B4-BE49-F238E27FC236}">
                <a16:creationId xmlns:a16="http://schemas.microsoft.com/office/drawing/2014/main" id="{AD574F2A-90B9-43DD-BB5B-A40E72B2180B}"/>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r</a:t>
            </a:r>
            <a:r>
              <a:rPr lang="en-GB" altLang="en-US" sz="9600" b="1">
                <a:solidFill>
                  <a:srgbClr val="21A6F9"/>
                </a:solidFill>
              </a:rPr>
              <a:t>h</a:t>
            </a:r>
            <a:r>
              <a:rPr lang="en-GB" altLang="en-US" sz="9600"/>
              <a:t>yme</a:t>
            </a:r>
          </a:p>
        </p:txBody>
      </p:sp>
      <p:sp>
        <p:nvSpPr>
          <p:cNvPr id="24" name="Content Placeholder 21">
            <a:extLst>
              <a:ext uri="{FF2B5EF4-FFF2-40B4-BE49-F238E27FC236}">
                <a16:creationId xmlns:a16="http://schemas.microsoft.com/office/drawing/2014/main" id="{0C07F529-851F-4AF2-BF34-6DD0C1EAE07A}"/>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orc</a:t>
            </a:r>
            <a:r>
              <a:rPr lang="en-GB" altLang="en-US" sz="9600" b="1">
                <a:solidFill>
                  <a:srgbClr val="21A6F9"/>
                </a:solidFill>
              </a:rPr>
              <a:t>h</a:t>
            </a:r>
            <a:r>
              <a:rPr lang="en-GB" altLang="en-US" sz="9600"/>
              <a:t>id</a:t>
            </a:r>
          </a:p>
        </p:txBody>
      </p:sp>
      <p:sp>
        <p:nvSpPr>
          <p:cNvPr id="25" name="Content Placeholder 21">
            <a:extLst>
              <a:ext uri="{FF2B5EF4-FFF2-40B4-BE49-F238E27FC236}">
                <a16:creationId xmlns:a16="http://schemas.microsoft.com/office/drawing/2014/main" id="{A5A2CCF4-6B36-4EB8-958C-86B6450EEC7C}"/>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arc</a:t>
            </a:r>
            <a:r>
              <a:rPr lang="en-GB" altLang="en-US" sz="9600" b="1">
                <a:solidFill>
                  <a:srgbClr val="21A6F9"/>
                </a:solidFill>
              </a:rPr>
              <a:t>h</a:t>
            </a:r>
            <a:r>
              <a:rPr lang="en-GB" altLang="en-US" sz="9600"/>
              <a:t>aeology</a:t>
            </a:r>
          </a:p>
        </p:txBody>
      </p:sp>
      <p:sp>
        <p:nvSpPr>
          <p:cNvPr id="26" name="Content Placeholder 21">
            <a:extLst>
              <a:ext uri="{FF2B5EF4-FFF2-40B4-BE49-F238E27FC236}">
                <a16:creationId xmlns:a16="http://schemas.microsoft.com/office/drawing/2014/main" id="{E4B4CD7D-3671-4920-9B90-D0FD73C0F92D}"/>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Sik</a:t>
            </a:r>
            <a:r>
              <a:rPr lang="en-GB" altLang="en-US" sz="9600" b="1">
                <a:solidFill>
                  <a:srgbClr val="21A6F9"/>
                </a:solidFill>
              </a:rPr>
              <a:t>h</a:t>
            </a:r>
            <a:endParaRPr lang="en-GB" altLang="en-US" sz="9600"/>
          </a:p>
        </p:txBody>
      </p:sp>
      <p:sp>
        <p:nvSpPr>
          <p:cNvPr id="27" name="Content Placeholder 21">
            <a:extLst>
              <a:ext uri="{FF2B5EF4-FFF2-40B4-BE49-F238E27FC236}">
                <a16:creationId xmlns:a16="http://schemas.microsoft.com/office/drawing/2014/main" id="{25DE0629-A435-4EA3-B54A-F1A82F7EF035}"/>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ve</a:t>
            </a:r>
            <a:r>
              <a:rPr lang="en-GB" altLang="en-US" sz="9600" b="1">
                <a:solidFill>
                  <a:srgbClr val="21A6F9"/>
                </a:solidFill>
              </a:rPr>
              <a:t>h</a:t>
            </a:r>
            <a:r>
              <a:rPr lang="en-GB" altLang="en-US" sz="9600"/>
              <a:t>icle</a:t>
            </a:r>
          </a:p>
        </p:txBody>
      </p:sp>
      <p:sp>
        <p:nvSpPr>
          <p:cNvPr id="28" name="Content Placeholder 21">
            <a:extLst>
              <a:ext uri="{FF2B5EF4-FFF2-40B4-BE49-F238E27FC236}">
                <a16:creationId xmlns:a16="http://schemas.microsoft.com/office/drawing/2014/main" id="{9CF2D85F-CEBB-41BF-8B1F-4EF09BBFF37D}"/>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b="1">
                <a:solidFill>
                  <a:srgbClr val="21A6F9"/>
                </a:solidFill>
              </a:rPr>
              <a:t>h</a:t>
            </a:r>
            <a:r>
              <a:rPr lang="en-GB" altLang="en-US" sz="9600"/>
              <a:t>our</a:t>
            </a:r>
          </a:p>
        </p:txBody>
      </p:sp>
      <p:sp>
        <p:nvSpPr>
          <p:cNvPr id="29" name="Content Placeholder 21">
            <a:extLst>
              <a:ext uri="{FF2B5EF4-FFF2-40B4-BE49-F238E27FC236}">
                <a16:creationId xmlns:a16="http://schemas.microsoft.com/office/drawing/2014/main" id="{3A8358CF-CBA0-44F3-99A3-0CDD1C458D97}"/>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spag</a:t>
            </a:r>
            <a:r>
              <a:rPr lang="en-GB" altLang="en-US" sz="9600" b="1">
                <a:solidFill>
                  <a:srgbClr val="21A6F9"/>
                </a:solidFill>
              </a:rPr>
              <a:t>h</a:t>
            </a:r>
            <a:r>
              <a:rPr lang="en-GB" altLang="en-US" sz="9600"/>
              <a:t>etti</a:t>
            </a:r>
          </a:p>
        </p:txBody>
      </p:sp>
      <p:sp>
        <p:nvSpPr>
          <p:cNvPr id="35" name="Content Placeholder 21">
            <a:extLst>
              <a:ext uri="{FF2B5EF4-FFF2-40B4-BE49-F238E27FC236}">
                <a16:creationId xmlns:a16="http://schemas.microsoft.com/office/drawing/2014/main" id="{F494880D-BA05-4401-8800-786CCDA1BC08}"/>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ec</a:t>
            </a:r>
            <a:r>
              <a:rPr lang="en-GB" altLang="en-US" sz="9600" b="1">
                <a:solidFill>
                  <a:srgbClr val="21A6F9"/>
                </a:solidFill>
              </a:rPr>
              <a:t>h</a:t>
            </a:r>
            <a:r>
              <a:rPr lang="en-GB" altLang="en-US" sz="9600"/>
              <a:t>o</a:t>
            </a:r>
          </a:p>
        </p:txBody>
      </p:sp>
      <p:sp>
        <p:nvSpPr>
          <p:cNvPr id="36" name="Content Placeholder 21">
            <a:extLst>
              <a:ext uri="{FF2B5EF4-FFF2-40B4-BE49-F238E27FC236}">
                <a16:creationId xmlns:a16="http://schemas.microsoft.com/office/drawing/2014/main" id="{B89F8296-4B18-4240-98E4-19A9FB1FC1D2}"/>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w</a:t>
            </a:r>
            <a:r>
              <a:rPr lang="en-GB" altLang="en-US" sz="9600" b="1">
                <a:solidFill>
                  <a:srgbClr val="21A6F9"/>
                </a:solidFill>
              </a:rPr>
              <a:t>h</a:t>
            </a:r>
            <a:r>
              <a:rPr lang="en-GB" altLang="en-US" sz="9600"/>
              <a:t>ite</a:t>
            </a:r>
          </a:p>
        </p:txBody>
      </p:sp>
      <p:sp>
        <p:nvSpPr>
          <p:cNvPr id="37" name="Content Placeholder 21">
            <a:extLst>
              <a:ext uri="{FF2B5EF4-FFF2-40B4-BE49-F238E27FC236}">
                <a16:creationId xmlns:a16="http://schemas.microsoft.com/office/drawing/2014/main" id="{3ED9C66F-BF76-434A-8892-6816E3113A1E}"/>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tec</a:t>
            </a:r>
            <a:r>
              <a:rPr lang="en-GB" altLang="en-US" sz="9600" b="1">
                <a:solidFill>
                  <a:srgbClr val="21A6F9"/>
                </a:solidFill>
              </a:rPr>
              <a:t>h</a:t>
            </a:r>
            <a:r>
              <a:rPr lang="en-GB" altLang="en-US" sz="9600"/>
              <a:t>nology</a:t>
            </a:r>
          </a:p>
        </p:txBody>
      </p:sp>
      <p:sp>
        <p:nvSpPr>
          <p:cNvPr id="38" name="Content Placeholder 21">
            <a:extLst>
              <a:ext uri="{FF2B5EF4-FFF2-40B4-BE49-F238E27FC236}">
                <a16:creationId xmlns:a16="http://schemas.microsoft.com/office/drawing/2014/main" id="{A4BD2CE9-3F64-48F1-85E6-40EF0D58A625}"/>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w</a:t>
            </a:r>
            <a:r>
              <a:rPr lang="en-GB" altLang="en-US" sz="9600" b="1">
                <a:solidFill>
                  <a:srgbClr val="21A6F9"/>
                </a:solidFill>
              </a:rPr>
              <a:t>h</a:t>
            </a:r>
            <a:r>
              <a:rPr lang="en-GB" altLang="en-US" sz="9600"/>
              <a:t>isk</a:t>
            </a:r>
          </a:p>
        </p:txBody>
      </p:sp>
      <p:sp>
        <p:nvSpPr>
          <p:cNvPr id="39" name="Content Placeholder 21">
            <a:extLst>
              <a:ext uri="{FF2B5EF4-FFF2-40B4-BE49-F238E27FC236}">
                <a16:creationId xmlns:a16="http://schemas.microsoft.com/office/drawing/2014/main" id="{653EB5AF-9D47-466E-9038-484CE2285E94}"/>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stomac</a:t>
            </a:r>
            <a:r>
              <a:rPr lang="en-GB" altLang="en-US" sz="9600" b="1">
                <a:solidFill>
                  <a:srgbClr val="21A6F9"/>
                </a:solidFill>
              </a:rPr>
              <a:t>h</a:t>
            </a:r>
            <a:endParaRPr lang="en-GB" altLang="en-US" sz="9600"/>
          </a:p>
        </p:txBody>
      </p:sp>
      <p:sp>
        <p:nvSpPr>
          <p:cNvPr id="40" name="Content Placeholder 21">
            <a:extLst>
              <a:ext uri="{FF2B5EF4-FFF2-40B4-BE49-F238E27FC236}">
                <a16:creationId xmlns:a16="http://schemas.microsoft.com/office/drawing/2014/main" id="{0D1B3175-87C5-4F25-AF41-77549D2FCC4C}"/>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c</a:t>
            </a:r>
            <a:r>
              <a:rPr lang="en-GB" altLang="en-US" sz="9600" b="1">
                <a:solidFill>
                  <a:srgbClr val="21A6F9"/>
                </a:solidFill>
              </a:rPr>
              <a:t>h</a:t>
            </a:r>
            <a:r>
              <a:rPr lang="en-GB" altLang="en-US" sz="9600"/>
              <a:t>aos</a:t>
            </a:r>
          </a:p>
        </p:txBody>
      </p:sp>
      <p:sp>
        <p:nvSpPr>
          <p:cNvPr id="41" name="Content Placeholder 21">
            <a:extLst>
              <a:ext uri="{FF2B5EF4-FFF2-40B4-BE49-F238E27FC236}">
                <a16:creationId xmlns:a16="http://schemas.microsoft.com/office/drawing/2014/main" id="{3B18BBBE-0C8E-4B8E-91F6-35D32C5C7116}"/>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ac</a:t>
            </a:r>
            <a:r>
              <a:rPr lang="en-GB" altLang="en-US" sz="9600" b="1">
                <a:solidFill>
                  <a:srgbClr val="21A6F9"/>
                </a:solidFill>
              </a:rPr>
              <a:t>h</a:t>
            </a:r>
            <a:r>
              <a:rPr lang="en-GB" altLang="en-US" sz="9600"/>
              <a:t>e</a:t>
            </a:r>
          </a:p>
        </p:txBody>
      </p:sp>
      <p:sp>
        <p:nvSpPr>
          <p:cNvPr id="42" name="Content Placeholder 21">
            <a:extLst>
              <a:ext uri="{FF2B5EF4-FFF2-40B4-BE49-F238E27FC236}">
                <a16:creationId xmlns:a16="http://schemas.microsoft.com/office/drawing/2014/main" id="{532F21A0-6F5A-4D49-9AA0-F74B57573130}"/>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c</a:t>
            </a:r>
            <a:r>
              <a:rPr lang="en-GB" altLang="en-US" sz="9600" b="1">
                <a:solidFill>
                  <a:srgbClr val="21A6F9"/>
                </a:solidFill>
              </a:rPr>
              <a:t>h</a:t>
            </a:r>
            <a:r>
              <a:rPr lang="en-GB" altLang="en-US" sz="9600"/>
              <a:t>emist</a:t>
            </a:r>
          </a:p>
        </p:txBody>
      </p:sp>
      <p:sp>
        <p:nvSpPr>
          <p:cNvPr id="43" name="Content Placeholder 21">
            <a:extLst>
              <a:ext uri="{FF2B5EF4-FFF2-40B4-BE49-F238E27FC236}">
                <a16:creationId xmlns:a16="http://schemas.microsoft.com/office/drawing/2014/main" id="{46F954A5-9412-4DBC-A721-51ADEF0E5098}"/>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a:t>ex</a:t>
            </a:r>
            <a:r>
              <a:rPr lang="en-GB" altLang="en-US" sz="9600" b="1">
                <a:solidFill>
                  <a:srgbClr val="21A6F9"/>
                </a:solidFill>
              </a:rPr>
              <a:t>h</a:t>
            </a:r>
            <a:r>
              <a:rPr lang="en-GB" altLang="en-US" sz="9600"/>
              <a:t>austing</a:t>
            </a:r>
          </a:p>
        </p:txBody>
      </p:sp>
      <p:sp>
        <p:nvSpPr>
          <p:cNvPr id="44" name="Content Placeholder 21">
            <a:extLst>
              <a:ext uri="{FF2B5EF4-FFF2-40B4-BE49-F238E27FC236}">
                <a16:creationId xmlns:a16="http://schemas.microsoft.com/office/drawing/2014/main" id="{34596C7F-3FAB-4B47-B3FA-0770F76ED540}"/>
              </a:ext>
            </a:extLst>
          </p:cNvPr>
          <p:cNvSpPr>
            <a:spLocks/>
          </p:cNvSpPr>
          <p:nvPr/>
        </p:nvSpPr>
        <p:spPr bwMode="auto">
          <a:xfrm>
            <a:off x="2279650" y="2616200"/>
            <a:ext cx="7632700" cy="165100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Aft>
                <a:spcPct val="0"/>
              </a:spcAft>
              <a:buNone/>
            </a:pPr>
            <a:r>
              <a:rPr lang="en-GB" altLang="en-US" sz="9600" b="1">
                <a:solidFill>
                  <a:srgbClr val="21A6F9"/>
                </a:solidFill>
              </a:rPr>
              <a:t>h</a:t>
            </a:r>
            <a:r>
              <a:rPr lang="en-GB" altLang="en-US" sz="9600"/>
              <a:t>onest</a:t>
            </a:r>
          </a:p>
        </p:txBody>
      </p:sp>
    </p:spTree>
    <p:extLst>
      <p:ext uri="{BB962C8B-B14F-4D97-AF65-F5344CB8AC3E}">
        <p14:creationId xmlns:p14="http://schemas.microsoft.com/office/powerpoint/2010/main" val="1985753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p:cTn id="7" dur="500" fill="hold"/>
                                        <p:tgtEl>
                                          <p:spTgt spid="3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32" fill="hold" grpId="0" nodeType="clickEffect">
                                  <p:stCondLst>
                                    <p:cond delay="0"/>
                                  </p:stCondLst>
                                  <p:childTnLst>
                                    <p:anim calcmode="lin" valueType="num">
                                      <p:cBhvr>
                                        <p:cTn id="13" dur="500"/>
                                        <p:tgtEl>
                                          <p:spTgt spid="33">
                                            <p:txEl>
                                              <p:pRg st="0" end="0"/>
                                            </p:txEl>
                                          </p:spTgt>
                                        </p:tgtEl>
                                        <p:attrNameLst>
                                          <p:attrName>ppt_w</p:attrName>
                                        </p:attrNameLst>
                                      </p:cBhvr>
                                      <p:tavLst>
                                        <p:tav tm="0">
                                          <p:val>
                                            <p:strVal val="ppt_w"/>
                                          </p:val>
                                        </p:tav>
                                        <p:tav tm="100000">
                                          <p:val>
                                            <p:fltVal val="0"/>
                                          </p:val>
                                        </p:tav>
                                      </p:tavLst>
                                    </p:anim>
                                    <p:anim calcmode="lin" valueType="num">
                                      <p:cBhvr>
                                        <p:cTn id="14" dur="500"/>
                                        <p:tgtEl>
                                          <p:spTgt spid="33">
                                            <p:txEl>
                                              <p:pRg st="0" end="0"/>
                                            </p:txEl>
                                          </p:spTgt>
                                        </p:tgtEl>
                                        <p:attrNameLst>
                                          <p:attrName>ppt_h</p:attrName>
                                        </p:attrNameLst>
                                      </p:cBhvr>
                                      <p:tavLst>
                                        <p:tav tm="0">
                                          <p:val>
                                            <p:strVal val="ppt_h"/>
                                          </p:val>
                                        </p:tav>
                                        <p:tav tm="100000">
                                          <p:val>
                                            <p:fltVal val="0"/>
                                          </p:val>
                                        </p:tav>
                                      </p:tavLst>
                                    </p:anim>
                                    <p:animEffect transition="out" filter="fade">
                                      <p:cBhvr>
                                        <p:cTn id="15" dur="500"/>
                                        <p:tgtEl>
                                          <p:spTgt spid="33">
                                            <p:txEl>
                                              <p:pRg st="0" end="0"/>
                                            </p:txEl>
                                          </p:spTgt>
                                        </p:tgtEl>
                                      </p:cBhvr>
                                    </p:animEffect>
                                    <p:set>
                                      <p:cBhvr>
                                        <p:cTn id="16" dur="1" fill="hold">
                                          <p:stCondLst>
                                            <p:cond delay="499"/>
                                          </p:stCondLst>
                                        </p:cTn>
                                        <p:tgtEl>
                                          <p:spTgt spid="33">
                                            <p:txEl>
                                              <p:pRg st="0" end="0"/>
                                            </p:txEl>
                                          </p:spTgt>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p:cTn id="19"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xit" presetSubtype="32" fill="hold" grpId="0" nodeType="clickEffect">
                                  <p:stCondLst>
                                    <p:cond delay="0"/>
                                  </p:stCondLst>
                                  <p:childTnLst>
                                    <p:anim calcmode="lin" valueType="num">
                                      <p:cBhvr>
                                        <p:cTn id="25" dur="500"/>
                                        <p:tgtEl>
                                          <p:spTgt spid="18">
                                            <p:txEl>
                                              <p:pRg st="0" end="0"/>
                                            </p:txEl>
                                          </p:spTgt>
                                        </p:tgtEl>
                                        <p:attrNameLst>
                                          <p:attrName>ppt_w</p:attrName>
                                        </p:attrNameLst>
                                      </p:cBhvr>
                                      <p:tavLst>
                                        <p:tav tm="0">
                                          <p:val>
                                            <p:strVal val="ppt_w"/>
                                          </p:val>
                                        </p:tav>
                                        <p:tav tm="100000">
                                          <p:val>
                                            <p:fltVal val="0"/>
                                          </p:val>
                                        </p:tav>
                                      </p:tavLst>
                                    </p:anim>
                                    <p:anim calcmode="lin" valueType="num">
                                      <p:cBhvr>
                                        <p:cTn id="26" dur="500"/>
                                        <p:tgtEl>
                                          <p:spTgt spid="18">
                                            <p:txEl>
                                              <p:pRg st="0" end="0"/>
                                            </p:txEl>
                                          </p:spTgt>
                                        </p:tgtEl>
                                        <p:attrNameLst>
                                          <p:attrName>ppt_h</p:attrName>
                                        </p:attrNameLst>
                                      </p:cBhvr>
                                      <p:tavLst>
                                        <p:tav tm="0">
                                          <p:val>
                                            <p:strVal val="ppt_h"/>
                                          </p:val>
                                        </p:tav>
                                        <p:tav tm="100000">
                                          <p:val>
                                            <p:fltVal val="0"/>
                                          </p:val>
                                        </p:tav>
                                      </p:tavLst>
                                    </p:anim>
                                    <p:animEffect transition="out" filter="fade">
                                      <p:cBhvr>
                                        <p:cTn id="27" dur="500"/>
                                        <p:tgtEl>
                                          <p:spTgt spid="18">
                                            <p:txEl>
                                              <p:pRg st="0" end="0"/>
                                            </p:txEl>
                                          </p:spTgt>
                                        </p:tgtEl>
                                      </p:cBhvr>
                                    </p:animEffect>
                                    <p:set>
                                      <p:cBhvr>
                                        <p:cTn id="28" dur="1" fill="hold">
                                          <p:stCondLst>
                                            <p:cond delay="499"/>
                                          </p:stCondLst>
                                        </p:cTn>
                                        <p:tgtEl>
                                          <p:spTgt spid="18">
                                            <p:txEl>
                                              <p:pRg st="0" end="0"/>
                                            </p:txEl>
                                          </p:spTgt>
                                        </p:tgtEl>
                                        <p:attrNameLst>
                                          <p:attrName>style.visibility</p:attrName>
                                        </p:attrNameLst>
                                      </p:cBhvr>
                                      <p:to>
                                        <p:strVal val="hidden"/>
                                      </p:to>
                                    </p:set>
                                  </p:childTnLst>
                                </p:cTn>
                              </p:par>
                              <p:par>
                                <p:cTn id="29" presetID="53" presetClass="entr" presetSubtype="16" fill="hold"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p:cTn id="31"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9">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xit" presetSubtype="32" fill="hold" grpId="0" nodeType="clickEffect">
                                  <p:stCondLst>
                                    <p:cond delay="0"/>
                                  </p:stCondLst>
                                  <p:childTnLst>
                                    <p:anim calcmode="lin" valueType="num">
                                      <p:cBhvr>
                                        <p:cTn id="37" dur="500"/>
                                        <p:tgtEl>
                                          <p:spTgt spid="19">
                                            <p:txEl>
                                              <p:pRg st="0" end="0"/>
                                            </p:txEl>
                                          </p:spTgt>
                                        </p:tgtEl>
                                        <p:attrNameLst>
                                          <p:attrName>ppt_w</p:attrName>
                                        </p:attrNameLst>
                                      </p:cBhvr>
                                      <p:tavLst>
                                        <p:tav tm="0">
                                          <p:val>
                                            <p:strVal val="ppt_w"/>
                                          </p:val>
                                        </p:tav>
                                        <p:tav tm="100000">
                                          <p:val>
                                            <p:fltVal val="0"/>
                                          </p:val>
                                        </p:tav>
                                      </p:tavLst>
                                    </p:anim>
                                    <p:anim calcmode="lin" valueType="num">
                                      <p:cBhvr>
                                        <p:cTn id="38" dur="500"/>
                                        <p:tgtEl>
                                          <p:spTgt spid="19">
                                            <p:txEl>
                                              <p:pRg st="0" end="0"/>
                                            </p:txEl>
                                          </p:spTgt>
                                        </p:tgtEl>
                                        <p:attrNameLst>
                                          <p:attrName>ppt_h</p:attrName>
                                        </p:attrNameLst>
                                      </p:cBhvr>
                                      <p:tavLst>
                                        <p:tav tm="0">
                                          <p:val>
                                            <p:strVal val="ppt_h"/>
                                          </p:val>
                                        </p:tav>
                                        <p:tav tm="100000">
                                          <p:val>
                                            <p:fltVal val="0"/>
                                          </p:val>
                                        </p:tav>
                                      </p:tavLst>
                                    </p:anim>
                                    <p:animEffect transition="out" filter="fade">
                                      <p:cBhvr>
                                        <p:cTn id="39" dur="500"/>
                                        <p:tgtEl>
                                          <p:spTgt spid="19">
                                            <p:txEl>
                                              <p:pRg st="0" end="0"/>
                                            </p:txEl>
                                          </p:spTgt>
                                        </p:tgtEl>
                                      </p:cBhvr>
                                    </p:animEffect>
                                    <p:set>
                                      <p:cBhvr>
                                        <p:cTn id="40" dur="1" fill="hold">
                                          <p:stCondLst>
                                            <p:cond delay="499"/>
                                          </p:stCondLst>
                                        </p:cTn>
                                        <p:tgtEl>
                                          <p:spTgt spid="19">
                                            <p:txEl>
                                              <p:pRg st="0" end="0"/>
                                            </p:txEl>
                                          </p:spTgt>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 calcmode="lin" valueType="num">
                                      <p:cBhvr>
                                        <p:cTn id="43"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45" dur="500"/>
                                        <p:tgtEl>
                                          <p:spTgt spid="20">
                                            <p:txEl>
                                              <p:pRg st="0" end="0"/>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xit" presetSubtype="32" fill="hold" grpId="0" nodeType="clickEffect">
                                  <p:stCondLst>
                                    <p:cond delay="0"/>
                                  </p:stCondLst>
                                  <p:childTnLst>
                                    <p:anim calcmode="lin" valueType="num">
                                      <p:cBhvr>
                                        <p:cTn id="49" dur="500"/>
                                        <p:tgtEl>
                                          <p:spTgt spid="20">
                                            <p:txEl>
                                              <p:pRg st="0" end="0"/>
                                            </p:txEl>
                                          </p:spTgt>
                                        </p:tgtEl>
                                        <p:attrNameLst>
                                          <p:attrName>ppt_w</p:attrName>
                                        </p:attrNameLst>
                                      </p:cBhvr>
                                      <p:tavLst>
                                        <p:tav tm="0">
                                          <p:val>
                                            <p:strVal val="ppt_w"/>
                                          </p:val>
                                        </p:tav>
                                        <p:tav tm="100000">
                                          <p:val>
                                            <p:fltVal val="0"/>
                                          </p:val>
                                        </p:tav>
                                      </p:tavLst>
                                    </p:anim>
                                    <p:anim calcmode="lin" valueType="num">
                                      <p:cBhvr>
                                        <p:cTn id="50" dur="500"/>
                                        <p:tgtEl>
                                          <p:spTgt spid="20">
                                            <p:txEl>
                                              <p:pRg st="0" end="0"/>
                                            </p:txEl>
                                          </p:spTgt>
                                        </p:tgtEl>
                                        <p:attrNameLst>
                                          <p:attrName>ppt_h</p:attrName>
                                        </p:attrNameLst>
                                      </p:cBhvr>
                                      <p:tavLst>
                                        <p:tav tm="0">
                                          <p:val>
                                            <p:strVal val="ppt_h"/>
                                          </p:val>
                                        </p:tav>
                                        <p:tav tm="100000">
                                          <p:val>
                                            <p:fltVal val="0"/>
                                          </p:val>
                                        </p:tav>
                                      </p:tavLst>
                                    </p:anim>
                                    <p:animEffect transition="out" filter="fade">
                                      <p:cBhvr>
                                        <p:cTn id="51" dur="500"/>
                                        <p:tgtEl>
                                          <p:spTgt spid="20">
                                            <p:txEl>
                                              <p:pRg st="0" end="0"/>
                                            </p:txEl>
                                          </p:spTgt>
                                        </p:tgtEl>
                                      </p:cBhvr>
                                    </p:animEffect>
                                    <p:set>
                                      <p:cBhvr>
                                        <p:cTn id="52" dur="1" fill="hold">
                                          <p:stCondLst>
                                            <p:cond delay="499"/>
                                          </p:stCondLst>
                                        </p:cTn>
                                        <p:tgtEl>
                                          <p:spTgt spid="20">
                                            <p:txEl>
                                              <p:pRg st="0" end="0"/>
                                            </p:txEl>
                                          </p:spTgt>
                                        </p:tgtEl>
                                        <p:attrNameLst>
                                          <p:attrName>style.visibility</p:attrName>
                                        </p:attrNameLst>
                                      </p:cBhvr>
                                      <p:to>
                                        <p:strVal val="hidden"/>
                                      </p:to>
                                    </p:set>
                                  </p:childTnLst>
                                </p:cTn>
                              </p:par>
                              <p:par>
                                <p:cTn id="53" presetID="53" presetClass="entr" presetSubtype="16" fill="hold" nodeType="with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 calcmode="lin" valueType="num">
                                      <p:cBhvr>
                                        <p:cTn id="55"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22">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xit" presetSubtype="32" fill="hold" grpId="0" nodeType="clickEffect">
                                  <p:stCondLst>
                                    <p:cond delay="0"/>
                                  </p:stCondLst>
                                  <p:childTnLst>
                                    <p:anim calcmode="lin" valueType="num">
                                      <p:cBhvr>
                                        <p:cTn id="61" dur="500"/>
                                        <p:tgtEl>
                                          <p:spTgt spid="22">
                                            <p:txEl>
                                              <p:pRg st="0" end="0"/>
                                            </p:txEl>
                                          </p:spTgt>
                                        </p:tgtEl>
                                        <p:attrNameLst>
                                          <p:attrName>ppt_w</p:attrName>
                                        </p:attrNameLst>
                                      </p:cBhvr>
                                      <p:tavLst>
                                        <p:tav tm="0">
                                          <p:val>
                                            <p:strVal val="ppt_w"/>
                                          </p:val>
                                        </p:tav>
                                        <p:tav tm="100000">
                                          <p:val>
                                            <p:fltVal val="0"/>
                                          </p:val>
                                        </p:tav>
                                      </p:tavLst>
                                    </p:anim>
                                    <p:anim calcmode="lin" valueType="num">
                                      <p:cBhvr>
                                        <p:cTn id="62" dur="500"/>
                                        <p:tgtEl>
                                          <p:spTgt spid="22">
                                            <p:txEl>
                                              <p:pRg st="0" end="0"/>
                                            </p:txEl>
                                          </p:spTgt>
                                        </p:tgtEl>
                                        <p:attrNameLst>
                                          <p:attrName>ppt_h</p:attrName>
                                        </p:attrNameLst>
                                      </p:cBhvr>
                                      <p:tavLst>
                                        <p:tav tm="0">
                                          <p:val>
                                            <p:strVal val="ppt_h"/>
                                          </p:val>
                                        </p:tav>
                                        <p:tav tm="100000">
                                          <p:val>
                                            <p:fltVal val="0"/>
                                          </p:val>
                                        </p:tav>
                                      </p:tavLst>
                                    </p:anim>
                                    <p:animEffect transition="out" filter="fade">
                                      <p:cBhvr>
                                        <p:cTn id="63" dur="500"/>
                                        <p:tgtEl>
                                          <p:spTgt spid="22">
                                            <p:txEl>
                                              <p:pRg st="0" end="0"/>
                                            </p:txEl>
                                          </p:spTgt>
                                        </p:tgtEl>
                                      </p:cBhvr>
                                    </p:animEffect>
                                    <p:set>
                                      <p:cBhvr>
                                        <p:cTn id="64" dur="1" fill="hold">
                                          <p:stCondLst>
                                            <p:cond delay="499"/>
                                          </p:stCondLst>
                                        </p:cTn>
                                        <p:tgtEl>
                                          <p:spTgt spid="22">
                                            <p:txEl>
                                              <p:pRg st="0" end="0"/>
                                            </p:txEl>
                                          </p:spTgt>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23">
                                            <p:txEl>
                                              <p:pRg st="0" end="0"/>
                                            </p:txEl>
                                          </p:spTgt>
                                        </p:tgtEl>
                                        <p:attrNameLst>
                                          <p:attrName>style.visibility</p:attrName>
                                        </p:attrNameLst>
                                      </p:cBhvr>
                                      <p:to>
                                        <p:strVal val="visible"/>
                                      </p:to>
                                    </p:set>
                                    <p:anim calcmode="lin" valueType="num">
                                      <p:cBhvr>
                                        <p:cTn id="67"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23">
                                            <p:txEl>
                                              <p:pRg st="0" end="0"/>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3" presetClass="exit" presetSubtype="32" fill="hold" grpId="0" nodeType="clickEffect">
                                  <p:stCondLst>
                                    <p:cond delay="0"/>
                                  </p:stCondLst>
                                  <p:childTnLst>
                                    <p:anim calcmode="lin" valueType="num">
                                      <p:cBhvr>
                                        <p:cTn id="73" dur="500"/>
                                        <p:tgtEl>
                                          <p:spTgt spid="23">
                                            <p:txEl>
                                              <p:pRg st="0" end="0"/>
                                            </p:txEl>
                                          </p:spTgt>
                                        </p:tgtEl>
                                        <p:attrNameLst>
                                          <p:attrName>ppt_w</p:attrName>
                                        </p:attrNameLst>
                                      </p:cBhvr>
                                      <p:tavLst>
                                        <p:tav tm="0">
                                          <p:val>
                                            <p:strVal val="ppt_w"/>
                                          </p:val>
                                        </p:tav>
                                        <p:tav tm="100000">
                                          <p:val>
                                            <p:fltVal val="0"/>
                                          </p:val>
                                        </p:tav>
                                      </p:tavLst>
                                    </p:anim>
                                    <p:anim calcmode="lin" valueType="num">
                                      <p:cBhvr>
                                        <p:cTn id="74" dur="500"/>
                                        <p:tgtEl>
                                          <p:spTgt spid="23">
                                            <p:txEl>
                                              <p:pRg st="0" end="0"/>
                                            </p:txEl>
                                          </p:spTgt>
                                        </p:tgtEl>
                                        <p:attrNameLst>
                                          <p:attrName>ppt_h</p:attrName>
                                        </p:attrNameLst>
                                      </p:cBhvr>
                                      <p:tavLst>
                                        <p:tav tm="0">
                                          <p:val>
                                            <p:strVal val="ppt_h"/>
                                          </p:val>
                                        </p:tav>
                                        <p:tav tm="100000">
                                          <p:val>
                                            <p:fltVal val="0"/>
                                          </p:val>
                                        </p:tav>
                                      </p:tavLst>
                                    </p:anim>
                                    <p:animEffect transition="out" filter="fade">
                                      <p:cBhvr>
                                        <p:cTn id="75" dur="500"/>
                                        <p:tgtEl>
                                          <p:spTgt spid="23">
                                            <p:txEl>
                                              <p:pRg st="0" end="0"/>
                                            </p:txEl>
                                          </p:spTgt>
                                        </p:tgtEl>
                                      </p:cBhvr>
                                    </p:animEffect>
                                    <p:set>
                                      <p:cBhvr>
                                        <p:cTn id="76" dur="1" fill="hold">
                                          <p:stCondLst>
                                            <p:cond delay="499"/>
                                          </p:stCondLst>
                                        </p:cTn>
                                        <p:tgtEl>
                                          <p:spTgt spid="23">
                                            <p:txEl>
                                              <p:pRg st="0" end="0"/>
                                            </p:txEl>
                                          </p:spTgt>
                                        </p:tgtEl>
                                        <p:attrNameLst>
                                          <p:attrName>style.visibility</p:attrName>
                                        </p:attrNameLst>
                                      </p:cBhvr>
                                      <p:to>
                                        <p:strVal val="hidden"/>
                                      </p:to>
                                    </p:set>
                                  </p:childTnLst>
                                </p:cTn>
                              </p:par>
                              <p:par>
                                <p:cTn id="77" presetID="53" presetClass="entr" presetSubtype="16" fill="hold" nodeType="withEffect">
                                  <p:stCondLst>
                                    <p:cond delay="0"/>
                                  </p:stCondLst>
                                  <p:childTnLst>
                                    <p:set>
                                      <p:cBhvr>
                                        <p:cTn id="78" dur="1" fill="hold">
                                          <p:stCondLst>
                                            <p:cond delay="0"/>
                                          </p:stCondLst>
                                        </p:cTn>
                                        <p:tgtEl>
                                          <p:spTgt spid="24">
                                            <p:txEl>
                                              <p:pRg st="0" end="0"/>
                                            </p:txEl>
                                          </p:spTgt>
                                        </p:tgtEl>
                                        <p:attrNameLst>
                                          <p:attrName>style.visibility</p:attrName>
                                        </p:attrNameLst>
                                      </p:cBhvr>
                                      <p:to>
                                        <p:strVal val="visible"/>
                                      </p:to>
                                    </p:set>
                                    <p:anim calcmode="lin" valueType="num">
                                      <p:cBhvr>
                                        <p:cTn id="79"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0"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81" dur="500"/>
                                        <p:tgtEl>
                                          <p:spTgt spid="24">
                                            <p:txEl>
                                              <p:pRg st="0" end="0"/>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53" presetClass="exit" presetSubtype="32" fill="hold" grpId="0" nodeType="clickEffect">
                                  <p:stCondLst>
                                    <p:cond delay="0"/>
                                  </p:stCondLst>
                                  <p:childTnLst>
                                    <p:anim calcmode="lin" valueType="num">
                                      <p:cBhvr>
                                        <p:cTn id="85" dur="500"/>
                                        <p:tgtEl>
                                          <p:spTgt spid="24">
                                            <p:txEl>
                                              <p:pRg st="0" end="0"/>
                                            </p:txEl>
                                          </p:spTgt>
                                        </p:tgtEl>
                                        <p:attrNameLst>
                                          <p:attrName>ppt_w</p:attrName>
                                        </p:attrNameLst>
                                      </p:cBhvr>
                                      <p:tavLst>
                                        <p:tav tm="0">
                                          <p:val>
                                            <p:strVal val="ppt_w"/>
                                          </p:val>
                                        </p:tav>
                                        <p:tav tm="100000">
                                          <p:val>
                                            <p:fltVal val="0"/>
                                          </p:val>
                                        </p:tav>
                                      </p:tavLst>
                                    </p:anim>
                                    <p:anim calcmode="lin" valueType="num">
                                      <p:cBhvr>
                                        <p:cTn id="86" dur="500"/>
                                        <p:tgtEl>
                                          <p:spTgt spid="24">
                                            <p:txEl>
                                              <p:pRg st="0" end="0"/>
                                            </p:txEl>
                                          </p:spTgt>
                                        </p:tgtEl>
                                        <p:attrNameLst>
                                          <p:attrName>ppt_h</p:attrName>
                                        </p:attrNameLst>
                                      </p:cBhvr>
                                      <p:tavLst>
                                        <p:tav tm="0">
                                          <p:val>
                                            <p:strVal val="ppt_h"/>
                                          </p:val>
                                        </p:tav>
                                        <p:tav tm="100000">
                                          <p:val>
                                            <p:fltVal val="0"/>
                                          </p:val>
                                        </p:tav>
                                      </p:tavLst>
                                    </p:anim>
                                    <p:animEffect transition="out" filter="fade">
                                      <p:cBhvr>
                                        <p:cTn id="87" dur="500"/>
                                        <p:tgtEl>
                                          <p:spTgt spid="24">
                                            <p:txEl>
                                              <p:pRg st="0" end="0"/>
                                            </p:txEl>
                                          </p:spTgt>
                                        </p:tgtEl>
                                      </p:cBhvr>
                                    </p:animEffect>
                                    <p:set>
                                      <p:cBhvr>
                                        <p:cTn id="88" dur="1" fill="hold">
                                          <p:stCondLst>
                                            <p:cond delay="499"/>
                                          </p:stCondLst>
                                        </p:cTn>
                                        <p:tgtEl>
                                          <p:spTgt spid="24">
                                            <p:txEl>
                                              <p:pRg st="0" end="0"/>
                                            </p:txEl>
                                          </p:spTgt>
                                        </p:tgtEl>
                                        <p:attrNameLst>
                                          <p:attrName>style.visibility</p:attrName>
                                        </p:attrNameLst>
                                      </p:cBhvr>
                                      <p:to>
                                        <p:strVal val="hidden"/>
                                      </p:to>
                                    </p:set>
                                  </p:childTnLst>
                                </p:cTn>
                              </p:par>
                              <p:par>
                                <p:cTn id="89" presetID="53" presetClass="entr" presetSubtype="16" fill="hold" nodeType="withEffect">
                                  <p:stCondLst>
                                    <p:cond delay="0"/>
                                  </p:stCondLst>
                                  <p:childTnLst>
                                    <p:set>
                                      <p:cBhvr>
                                        <p:cTn id="90" dur="1" fill="hold">
                                          <p:stCondLst>
                                            <p:cond delay="0"/>
                                          </p:stCondLst>
                                        </p:cTn>
                                        <p:tgtEl>
                                          <p:spTgt spid="25">
                                            <p:txEl>
                                              <p:pRg st="0" end="0"/>
                                            </p:txEl>
                                          </p:spTgt>
                                        </p:tgtEl>
                                        <p:attrNameLst>
                                          <p:attrName>style.visibility</p:attrName>
                                        </p:attrNameLst>
                                      </p:cBhvr>
                                      <p:to>
                                        <p:strVal val="visible"/>
                                      </p:to>
                                    </p:set>
                                    <p:anim calcmode="lin" valueType="num">
                                      <p:cBhvr>
                                        <p:cTn id="91" dur="500" fill="hold"/>
                                        <p:tgtEl>
                                          <p:spTgt spid="25">
                                            <p:txEl>
                                              <p:pRg st="0" end="0"/>
                                            </p:txEl>
                                          </p:spTgt>
                                        </p:tgtEl>
                                        <p:attrNameLst>
                                          <p:attrName>ppt_w</p:attrName>
                                        </p:attrNameLst>
                                      </p:cBhvr>
                                      <p:tavLst>
                                        <p:tav tm="0">
                                          <p:val>
                                            <p:fltVal val="0"/>
                                          </p:val>
                                        </p:tav>
                                        <p:tav tm="100000">
                                          <p:val>
                                            <p:strVal val="#ppt_w"/>
                                          </p:val>
                                        </p:tav>
                                      </p:tavLst>
                                    </p:anim>
                                    <p:anim calcmode="lin" valueType="num">
                                      <p:cBhvr>
                                        <p:cTn id="92" dur="500" fill="hold"/>
                                        <p:tgtEl>
                                          <p:spTgt spid="25">
                                            <p:txEl>
                                              <p:pRg st="0" end="0"/>
                                            </p:txEl>
                                          </p:spTgt>
                                        </p:tgtEl>
                                        <p:attrNameLst>
                                          <p:attrName>ppt_h</p:attrName>
                                        </p:attrNameLst>
                                      </p:cBhvr>
                                      <p:tavLst>
                                        <p:tav tm="0">
                                          <p:val>
                                            <p:fltVal val="0"/>
                                          </p:val>
                                        </p:tav>
                                        <p:tav tm="100000">
                                          <p:val>
                                            <p:strVal val="#ppt_h"/>
                                          </p:val>
                                        </p:tav>
                                      </p:tavLst>
                                    </p:anim>
                                    <p:animEffect transition="in" filter="fade">
                                      <p:cBhvr>
                                        <p:cTn id="93" dur="500"/>
                                        <p:tgtEl>
                                          <p:spTgt spid="25">
                                            <p:txEl>
                                              <p:pRg st="0" end="0"/>
                                            </p:txEl>
                                          </p:spTgt>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53" presetClass="exit" presetSubtype="32" fill="hold" grpId="0" nodeType="clickEffect">
                                  <p:stCondLst>
                                    <p:cond delay="0"/>
                                  </p:stCondLst>
                                  <p:childTnLst>
                                    <p:anim calcmode="lin" valueType="num">
                                      <p:cBhvr>
                                        <p:cTn id="97" dur="500"/>
                                        <p:tgtEl>
                                          <p:spTgt spid="25">
                                            <p:txEl>
                                              <p:pRg st="0" end="0"/>
                                            </p:txEl>
                                          </p:spTgt>
                                        </p:tgtEl>
                                        <p:attrNameLst>
                                          <p:attrName>ppt_w</p:attrName>
                                        </p:attrNameLst>
                                      </p:cBhvr>
                                      <p:tavLst>
                                        <p:tav tm="0">
                                          <p:val>
                                            <p:strVal val="ppt_w"/>
                                          </p:val>
                                        </p:tav>
                                        <p:tav tm="100000">
                                          <p:val>
                                            <p:fltVal val="0"/>
                                          </p:val>
                                        </p:tav>
                                      </p:tavLst>
                                    </p:anim>
                                    <p:anim calcmode="lin" valueType="num">
                                      <p:cBhvr>
                                        <p:cTn id="98" dur="500"/>
                                        <p:tgtEl>
                                          <p:spTgt spid="25">
                                            <p:txEl>
                                              <p:pRg st="0" end="0"/>
                                            </p:txEl>
                                          </p:spTgt>
                                        </p:tgtEl>
                                        <p:attrNameLst>
                                          <p:attrName>ppt_h</p:attrName>
                                        </p:attrNameLst>
                                      </p:cBhvr>
                                      <p:tavLst>
                                        <p:tav tm="0">
                                          <p:val>
                                            <p:strVal val="ppt_h"/>
                                          </p:val>
                                        </p:tav>
                                        <p:tav tm="100000">
                                          <p:val>
                                            <p:fltVal val="0"/>
                                          </p:val>
                                        </p:tav>
                                      </p:tavLst>
                                    </p:anim>
                                    <p:animEffect transition="out" filter="fade">
                                      <p:cBhvr>
                                        <p:cTn id="99" dur="500"/>
                                        <p:tgtEl>
                                          <p:spTgt spid="25">
                                            <p:txEl>
                                              <p:pRg st="0" end="0"/>
                                            </p:txEl>
                                          </p:spTgt>
                                        </p:tgtEl>
                                      </p:cBhvr>
                                    </p:animEffect>
                                    <p:set>
                                      <p:cBhvr>
                                        <p:cTn id="100" dur="1" fill="hold">
                                          <p:stCondLst>
                                            <p:cond delay="499"/>
                                          </p:stCondLst>
                                        </p:cTn>
                                        <p:tgtEl>
                                          <p:spTgt spid="25">
                                            <p:txEl>
                                              <p:pRg st="0" end="0"/>
                                            </p:txEl>
                                          </p:spTgt>
                                        </p:tgtEl>
                                        <p:attrNameLst>
                                          <p:attrName>style.visibility</p:attrName>
                                        </p:attrNameLst>
                                      </p:cBhvr>
                                      <p:to>
                                        <p:strVal val="hidden"/>
                                      </p:to>
                                    </p:set>
                                  </p:childTnLst>
                                </p:cTn>
                              </p:par>
                              <p:par>
                                <p:cTn id="101" presetID="53" presetClass="entr" presetSubtype="16" fill="hold" nodeType="withEffect">
                                  <p:stCondLst>
                                    <p:cond delay="0"/>
                                  </p:stCondLst>
                                  <p:childTnLst>
                                    <p:set>
                                      <p:cBhvr>
                                        <p:cTn id="102" dur="1" fill="hold">
                                          <p:stCondLst>
                                            <p:cond delay="0"/>
                                          </p:stCondLst>
                                        </p:cTn>
                                        <p:tgtEl>
                                          <p:spTgt spid="26">
                                            <p:txEl>
                                              <p:pRg st="0" end="0"/>
                                            </p:txEl>
                                          </p:spTgt>
                                        </p:tgtEl>
                                        <p:attrNameLst>
                                          <p:attrName>style.visibility</p:attrName>
                                        </p:attrNameLst>
                                      </p:cBhvr>
                                      <p:to>
                                        <p:strVal val="visible"/>
                                      </p:to>
                                    </p:set>
                                    <p:anim calcmode="lin" valueType="num">
                                      <p:cBhvr>
                                        <p:cTn id="103"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104"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105" dur="500"/>
                                        <p:tgtEl>
                                          <p:spTgt spid="26">
                                            <p:txEl>
                                              <p:pRg st="0" end="0"/>
                                            </p:txEl>
                                          </p:spTgt>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3" presetClass="exit" presetSubtype="32" fill="hold" grpId="0" nodeType="clickEffect">
                                  <p:stCondLst>
                                    <p:cond delay="0"/>
                                  </p:stCondLst>
                                  <p:childTnLst>
                                    <p:anim calcmode="lin" valueType="num">
                                      <p:cBhvr>
                                        <p:cTn id="109" dur="500"/>
                                        <p:tgtEl>
                                          <p:spTgt spid="26">
                                            <p:txEl>
                                              <p:pRg st="0" end="0"/>
                                            </p:txEl>
                                          </p:spTgt>
                                        </p:tgtEl>
                                        <p:attrNameLst>
                                          <p:attrName>ppt_w</p:attrName>
                                        </p:attrNameLst>
                                      </p:cBhvr>
                                      <p:tavLst>
                                        <p:tav tm="0">
                                          <p:val>
                                            <p:strVal val="ppt_w"/>
                                          </p:val>
                                        </p:tav>
                                        <p:tav tm="100000">
                                          <p:val>
                                            <p:fltVal val="0"/>
                                          </p:val>
                                        </p:tav>
                                      </p:tavLst>
                                    </p:anim>
                                    <p:anim calcmode="lin" valueType="num">
                                      <p:cBhvr>
                                        <p:cTn id="110" dur="500"/>
                                        <p:tgtEl>
                                          <p:spTgt spid="26">
                                            <p:txEl>
                                              <p:pRg st="0" end="0"/>
                                            </p:txEl>
                                          </p:spTgt>
                                        </p:tgtEl>
                                        <p:attrNameLst>
                                          <p:attrName>ppt_h</p:attrName>
                                        </p:attrNameLst>
                                      </p:cBhvr>
                                      <p:tavLst>
                                        <p:tav tm="0">
                                          <p:val>
                                            <p:strVal val="ppt_h"/>
                                          </p:val>
                                        </p:tav>
                                        <p:tav tm="100000">
                                          <p:val>
                                            <p:fltVal val="0"/>
                                          </p:val>
                                        </p:tav>
                                      </p:tavLst>
                                    </p:anim>
                                    <p:animEffect transition="out" filter="fade">
                                      <p:cBhvr>
                                        <p:cTn id="111" dur="500"/>
                                        <p:tgtEl>
                                          <p:spTgt spid="26">
                                            <p:txEl>
                                              <p:pRg st="0" end="0"/>
                                            </p:txEl>
                                          </p:spTgt>
                                        </p:tgtEl>
                                      </p:cBhvr>
                                    </p:animEffect>
                                    <p:set>
                                      <p:cBhvr>
                                        <p:cTn id="112" dur="1" fill="hold">
                                          <p:stCondLst>
                                            <p:cond delay="499"/>
                                          </p:stCondLst>
                                        </p:cTn>
                                        <p:tgtEl>
                                          <p:spTgt spid="26">
                                            <p:txEl>
                                              <p:pRg st="0" end="0"/>
                                            </p:txEl>
                                          </p:spTgt>
                                        </p:tgtEl>
                                        <p:attrNameLst>
                                          <p:attrName>style.visibility</p:attrName>
                                        </p:attrNameLst>
                                      </p:cBhvr>
                                      <p:to>
                                        <p:strVal val="hidden"/>
                                      </p:to>
                                    </p:set>
                                  </p:childTnLst>
                                </p:cTn>
                              </p:par>
                              <p:par>
                                <p:cTn id="113" presetID="53" presetClass="entr" presetSubtype="16" fill="hold" nodeType="withEffect">
                                  <p:stCondLst>
                                    <p:cond delay="0"/>
                                  </p:stCondLst>
                                  <p:childTnLst>
                                    <p:set>
                                      <p:cBhvr>
                                        <p:cTn id="114" dur="1" fill="hold">
                                          <p:stCondLst>
                                            <p:cond delay="0"/>
                                          </p:stCondLst>
                                        </p:cTn>
                                        <p:tgtEl>
                                          <p:spTgt spid="27">
                                            <p:txEl>
                                              <p:pRg st="0" end="0"/>
                                            </p:txEl>
                                          </p:spTgt>
                                        </p:tgtEl>
                                        <p:attrNameLst>
                                          <p:attrName>style.visibility</p:attrName>
                                        </p:attrNameLst>
                                      </p:cBhvr>
                                      <p:to>
                                        <p:strVal val="visible"/>
                                      </p:to>
                                    </p:set>
                                    <p:anim calcmode="lin" valueType="num">
                                      <p:cBhvr>
                                        <p:cTn id="115"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116"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117" dur="500"/>
                                        <p:tgtEl>
                                          <p:spTgt spid="27">
                                            <p:txEl>
                                              <p:pRg st="0" end="0"/>
                                            </p:txEl>
                                          </p:spTgt>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53" presetClass="exit" presetSubtype="32" fill="hold" grpId="0" nodeType="clickEffect">
                                  <p:stCondLst>
                                    <p:cond delay="0"/>
                                  </p:stCondLst>
                                  <p:childTnLst>
                                    <p:anim calcmode="lin" valueType="num">
                                      <p:cBhvr>
                                        <p:cTn id="121" dur="500"/>
                                        <p:tgtEl>
                                          <p:spTgt spid="27">
                                            <p:txEl>
                                              <p:pRg st="0" end="0"/>
                                            </p:txEl>
                                          </p:spTgt>
                                        </p:tgtEl>
                                        <p:attrNameLst>
                                          <p:attrName>ppt_w</p:attrName>
                                        </p:attrNameLst>
                                      </p:cBhvr>
                                      <p:tavLst>
                                        <p:tav tm="0">
                                          <p:val>
                                            <p:strVal val="ppt_w"/>
                                          </p:val>
                                        </p:tav>
                                        <p:tav tm="100000">
                                          <p:val>
                                            <p:fltVal val="0"/>
                                          </p:val>
                                        </p:tav>
                                      </p:tavLst>
                                    </p:anim>
                                    <p:anim calcmode="lin" valueType="num">
                                      <p:cBhvr>
                                        <p:cTn id="122" dur="500"/>
                                        <p:tgtEl>
                                          <p:spTgt spid="27">
                                            <p:txEl>
                                              <p:pRg st="0" end="0"/>
                                            </p:txEl>
                                          </p:spTgt>
                                        </p:tgtEl>
                                        <p:attrNameLst>
                                          <p:attrName>ppt_h</p:attrName>
                                        </p:attrNameLst>
                                      </p:cBhvr>
                                      <p:tavLst>
                                        <p:tav tm="0">
                                          <p:val>
                                            <p:strVal val="ppt_h"/>
                                          </p:val>
                                        </p:tav>
                                        <p:tav tm="100000">
                                          <p:val>
                                            <p:fltVal val="0"/>
                                          </p:val>
                                        </p:tav>
                                      </p:tavLst>
                                    </p:anim>
                                    <p:animEffect transition="out" filter="fade">
                                      <p:cBhvr>
                                        <p:cTn id="123" dur="500"/>
                                        <p:tgtEl>
                                          <p:spTgt spid="27">
                                            <p:txEl>
                                              <p:pRg st="0" end="0"/>
                                            </p:txEl>
                                          </p:spTgt>
                                        </p:tgtEl>
                                      </p:cBhvr>
                                    </p:animEffect>
                                    <p:set>
                                      <p:cBhvr>
                                        <p:cTn id="124" dur="1" fill="hold">
                                          <p:stCondLst>
                                            <p:cond delay="499"/>
                                          </p:stCondLst>
                                        </p:cTn>
                                        <p:tgtEl>
                                          <p:spTgt spid="27">
                                            <p:txEl>
                                              <p:pRg st="0" end="0"/>
                                            </p:txEl>
                                          </p:spTgt>
                                        </p:tgtEl>
                                        <p:attrNameLst>
                                          <p:attrName>style.visibility</p:attrName>
                                        </p:attrNameLst>
                                      </p:cBhvr>
                                      <p:to>
                                        <p:strVal val="hidden"/>
                                      </p:to>
                                    </p:set>
                                  </p:childTnLst>
                                </p:cTn>
                              </p:par>
                              <p:par>
                                <p:cTn id="125" presetID="53" presetClass="entr" presetSubtype="16" fill="hold" nodeType="withEffect">
                                  <p:stCondLst>
                                    <p:cond delay="0"/>
                                  </p:stCondLst>
                                  <p:childTnLst>
                                    <p:set>
                                      <p:cBhvr>
                                        <p:cTn id="126" dur="1" fill="hold">
                                          <p:stCondLst>
                                            <p:cond delay="0"/>
                                          </p:stCondLst>
                                        </p:cTn>
                                        <p:tgtEl>
                                          <p:spTgt spid="28">
                                            <p:txEl>
                                              <p:pRg st="0" end="0"/>
                                            </p:txEl>
                                          </p:spTgt>
                                        </p:tgtEl>
                                        <p:attrNameLst>
                                          <p:attrName>style.visibility</p:attrName>
                                        </p:attrNameLst>
                                      </p:cBhvr>
                                      <p:to>
                                        <p:strVal val="visible"/>
                                      </p:to>
                                    </p:set>
                                    <p:anim calcmode="lin" valueType="num">
                                      <p:cBhvr>
                                        <p:cTn id="127"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28"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29" dur="500"/>
                                        <p:tgtEl>
                                          <p:spTgt spid="28">
                                            <p:txEl>
                                              <p:pRg st="0" end="0"/>
                                            </p:txEl>
                                          </p:spTgt>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3" presetClass="exit" presetSubtype="32" fill="hold" grpId="0" nodeType="clickEffect">
                                  <p:stCondLst>
                                    <p:cond delay="0"/>
                                  </p:stCondLst>
                                  <p:childTnLst>
                                    <p:anim calcmode="lin" valueType="num">
                                      <p:cBhvr>
                                        <p:cTn id="133" dur="500"/>
                                        <p:tgtEl>
                                          <p:spTgt spid="28">
                                            <p:txEl>
                                              <p:pRg st="0" end="0"/>
                                            </p:txEl>
                                          </p:spTgt>
                                        </p:tgtEl>
                                        <p:attrNameLst>
                                          <p:attrName>ppt_w</p:attrName>
                                        </p:attrNameLst>
                                      </p:cBhvr>
                                      <p:tavLst>
                                        <p:tav tm="0">
                                          <p:val>
                                            <p:strVal val="ppt_w"/>
                                          </p:val>
                                        </p:tav>
                                        <p:tav tm="100000">
                                          <p:val>
                                            <p:fltVal val="0"/>
                                          </p:val>
                                        </p:tav>
                                      </p:tavLst>
                                    </p:anim>
                                    <p:anim calcmode="lin" valueType="num">
                                      <p:cBhvr>
                                        <p:cTn id="134" dur="500"/>
                                        <p:tgtEl>
                                          <p:spTgt spid="28">
                                            <p:txEl>
                                              <p:pRg st="0" end="0"/>
                                            </p:txEl>
                                          </p:spTgt>
                                        </p:tgtEl>
                                        <p:attrNameLst>
                                          <p:attrName>ppt_h</p:attrName>
                                        </p:attrNameLst>
                                      </p:cBhvr>
                                      <p:tavLst>
                                        <p:tav tm="0">
                                          <p:val>
                                            <p:strVal val="ppt_h"/>
                                          </p:val>
                                        </p:tav>
                                        <p:tav tm="100000">
                                          <p:val>
                                            <p:fltVal val="0"/>
                                          </p:val>
                                        </p:tav>
                                      </p:tavLst>
                                    </p:anim>
                                    <p:animEffect transition="out" filter="fade">
                                      <p:cBhvr>
                                        <p:cTn id="135" dur="500"/>
                                        <p:tgtEl>
                                          <p:spTgt spid="28">
                                            <p:txEl>
                                              <p:pRg st="0" end="0"/>
                                            </p:txEl>
                                          </p:spTgt>
                                        </p:tgtEl>
                                      </p:cBhvr>
                                    </p:animEffect>
                                    <p:set>
                                      <p:cBhvr>
                                        <p:cTn id="136" dur="1" fill="hold">
                                          <p:stCondLst>
                                            <p:cond delay="499"/>
                                          </p:stCondLst>
                                        </p:cTn>
                                        <p:tgtEl>
                                          <p:spTgt spid="28">
                                            <p:txEl>
                                              <p:pRg st="0" end="0"/>
                                            </p:txEl>
                                          </p:spTgt>
                                        </p:tgtEl>
                                        <p:attrNameLst>
                                          <p:attrName>style.visibility</p:attrName>
                                        </p:attrNameLst>
                                      </p:cBhvr>
                                      <p:to>
                                        <p:strVal val="hidden"/>
                                      </p:to>
                                    </p:set>
                                  </p:childTnLst>
                                </p:cTn>
                              </p:par>
                              <p:par>
                                <p:cTn id="137" presetID="53" presetClass="entr" presetSubtype="16" fill="hold" nodeType="withEffect">
                                  <p:stCondLst>
                                    <p:cond delay="0"/>
                                  </p:stCondLst>
                                  <p:childTnLst>
                                    <p:set>
                                      <p:cBhvr>
                                        <p:cTn id="138" dur="1" fill="hold">
                                          <p:stCondLst>
                                            <p:cond delay="0"/>
                                          </p:stCondLst>
                                        </p:cTn>
                                        <p:tgtEl>
                                          <p:spTgt spid="29">
                                            <p:txEl>
                                              <p:pRg st="0" end="0"/>
                                            </p:txEl>
                                          </p:spTgt>
                                        </p:tgtEl>
                                        <p:attrNameLst>
                                          <p:attrName>style.visibility</p:attrName>
                                        </p:attrNameLst>
                                      </p:cBhvr>
                                      <p:to>
                                        <p:strVal val="visible"/>
                                      </p:to>
                                    </p:set>
                                    <p:anim calcmode="lin" valueType="num">
                                      <p:cBhvr>
                                        <p:cTn id="139"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140"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141" dur="500"/>
                                        <p:tgtEl>
                                          <p:spTgt spid="29">
                                            <p:txEl>
                                              <p:pRg st="0" end="0"/>
                                            </p:txEl>
                                          </p:spTgt>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53" presetClass="exit" presetSubtype="32" fill="hold" grpId="0" nodeType="clickEffect">
                                  <p:stCondLst>
                                    <p:cond delay="0"/>
                                  </p:stCondLst>
                                  <p:childTnLst>
                                    <p:anim calcmode="lin" valueType="num">
                                      <p:cBhvr>
                                        <p:cTn id="145" dur="500"/>
                                        <p:tgtEl>
                                          <p:spTgt spid="29">
                                            <p:txEl>
                                              <p:pRg st="0" end="0"/>
                                            </p:txEl>
                                          </p:spTgt>
                                        </p:tgtEl>
                                        <p:attrNameLst>
                                          <p:attrName>ppt_w</p:attrName>
                                        </p:attrNameLst>
                                      </p:cBhvr>
                                      <p:tavLst>
                                        <p:tav tm="0">
                                          <p:val>
                                            <p:strVal val="ppt_w"/>
                                          </p:val>
                                        </p:tav>
                                        <p:tav tm="100000">
                                          <p:val>
                                            <p:fltVal val="0"/>
                                          </p:val>
                                        </p:tav>
                                      </p:tavLst>
                                    </p:anim>
                                    <p:anim calcmode="lin" valueType="num">
                                      <p:cBhvr>
                                        <p:cTn id="146" dur="500"/>
                                        <p:tgtEl>
                                          <p:spTgt spid="29">
                                            <p:txEl>
                                              <p:pRg st="0" end="0"/>
                                            </p:txEl>
                                          </p:spTgt>
                                        </p:tgtEl>
                                        <p:attrNameLst>
                                          <p:attrName>ppt_h</p:attrName>
                                        </p:attrNameLst>
                                      </p:cBhvr>
                                      <p:tavLst>
                                        <p:tav tm="0">
                                          <p:val>
                                            <p:strVal val="ppt_h"/>
                                          </p:val>
                                        </p:tav>
                                        <p:tav tm="100000">
                                          <p:val>
                                            <p:fltVal val="0"/>
                                          </p:val>
                                        </p:tav>
                                      </p:tavLst>
                                    </p:anim>
                                    <p:animEffect transition="out" filter="fade">
                                      <p:cBhvr>
                                        <p:cTn id="147" dur="500"/>
                                        <p:tgtEl>
                                          <p:spTgt spid="29">
                                            <p:txEl>
                                              <p:pRg st="0" end="0"/>
                                            </p:txEl>
                                          </p:spTgt>
                                        </p:tgtEl>
                                      </p:cBhvr>
                                    </p:animEffect>
                                    <p:set>
                                      <p:cBhvr>
                                        <p:cTn id="148" dur="1" fill="hold">
                                          <p:stCondLst>
                                            <p:cond delay="499"/>
                                          </p:stCondLst>
                                        </p:cTn>
                                        <p:tgtEl>
                                          <p:spTgt spid="29">
                                            <p:txEl>
                                              <p:pRg st="0" end="0"/>
                                            </p:txEl>
                                          </p:spTgt>
                                        </p:tgtEl>
                                        <p:attrNameLst>
                                          <p:attrName>style.visibility</p:attrName>
                                        </p:attrNameLst>
                                      </p:cBhvr>
                                      <p:to>
                                        <p:strVal val="hidden"/>
                                      </p:to>
                                    </p:set>
                                  </p:childTnLst>
                                </p:cTn>
                              </p:par>
                              <p:par>
                                <p:cTn id="149" presetID="53" presetClass="entr" presetSubtype="16" fill="hold" nodeType="withEffect">
                                  <p:stCondLst>
                                    <p:cond delay="0"/>
                                  </p:stCondLst>
                                  <p:childTnLst>
                                    <p:set>
                                      <p:cBhvr>
                                        <p:cTn id="150" dur="1" fill="hold">
                                          <p:stCondLst>
                                            <p:cond delay="0"/>
                                          </p:stCondLst>
                                        </p:cTn>
                                        <p:tgtEl>
                                          <p:spTgt spid="35">
                                            <p:txEl>
                                              <p:pRg st="0" end="0"/>
                                            </p:txEl>
                                          </p:spTgt>
                                        </p:tgtEl>
                                        <p:attrNameLst>
                                          <p:attrName>style.visibility</p:attrName>
                                        </p:attrNameLst>
                                      </p:cBhvr>
                                      <p:to>
                                        <p:strVal val="visible"/>
                                      </p:to>
                                    </p:set>
                                    <p:anim calcmode="lin" valueType="num">
                                      <p:cBhvr>
                                        <p:cTn id="151"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152"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153" dur="500"/>
                                        <p:tgtEl>
                                          <p:spTgt spid="35">
                                            <p:txEl>
                                              <p:pRg st="0" end="0"/>
                                            </p:txEl>
                                          </p:spTgt>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53" presetClass="exit" presetSubtype="32" fill="hold" grpId="0" nodeType="clickEffect">
                                  <p:stCondLst>
                                    <p:cond delay="0"/>
                                  </p:stCondLst>
                                  <p:childTnLst>
                                    <p:anim calcmode="lin" valueType="num">
                                      <p:cBhvr>
                                        <p:cTn id="157" dur="500"/>
                                        <p:tgtEl>
                                          <p:spTgt spid="35">
                                            <p:txEl>
                                              <p:pRg st="0" end="0"/>
                                            </p:txEl>
                                          </p:spTgt>
                                        </p:tgtEl>
                                        <p:attrNameLst>
                                          <p:attrName>ppt_w</p:attrName>
                                        </p:attrNameLst>
                                      </p:cBhvr>
                                      <p:tavLst>
                                        <p:tav tm="0">
                                          <p:val>
                                            <p:strVal val="ppt_w"/>
                                          </p:val>
                                        </p:tav>
                                        <p:tav tm="100000">
                                          <p:val>
                                            <p:fltVal val="0"/>
                                          </p:val>
                                        </p:tav>
                                      </p:tavLst>
                                    </p:anim>
                                    <p:anim calcmode="lin" valueType="num">
                                      <p:cBhvr>
                                        <p:cTn id="158" dur="500"/>
                                        <p:tgtEl>
                                          <p:spTgt spid="35">
                                            <p:txEl>
                                              <p:pRg st="0" end="0"/>
                                            </p:txEl>
                                          </p:spTgt>
                                        </p:tgtEl>
                                        <p:attrNameLst>
                                          <p:attrName>ppt_h</p:attrName>
                                        </p:attrNameLst>
                                      </p:cBhvr>
                                      <p:tavLst>
                                        <p:tav tm="0">
                                          <p:val>
                                            <p:strVal val="ppt_h"/>
                                          </p:val>
                                        </p:tav>
                                        <p:tav tm="100000">
                                          <p:val>
                                            <p:fltVal val="0"/>
                                          </p:val>
                                        </p:tav>
                                      </p:tavLst>
                                    </p:anim>
                                    <p:animEffect transition="out" filter="fade">
                                      <p:cBhvr>
                                        <p:cTn id="159" dur="500"/>
                                        <p:tgtEl>
                                          <p:spTgt spid="35">
                                            <p:txEl>
                                              <p:pRg st="0" end="0"/>
                                            </p:txEl>
                                          </p:spTgt>
                                        </p:tgtEl>
                                      </p:cBhvr>
                                    </p:animEffect>
                                    <p:set>
                                      <p:cBhvr>
                                        <p:cTn id="160" dur="1" fill="hold">
                                          <p:stCondLst>
                                            <p:cond delay="499"/>
                                          </p:stCondLst>
                                        </p:cTn>
                                        <p:tgtEl>
                                          <p:spTgt spid="35">
                                            <p:txEl>
                                              <p:pRg st="0" end="0"/>
                                            </p:txEl>
                                          </p:spTgt>
                                        </p:tgtEl>
                                        <p:attrNameLst>
                                          <p:attrName>style.visibility</p:attrName>
                                        </p:attrNameLst>
                                      </p:cBhvr>
                                      <p:to>
                                        <p:strVal val="hidden"/>
                                      </p:to>
                                    </p:set>
                                  </p:childTnLst>
                                </p:cTn>
                              </p:par>
                              <p:par>
                                <p:cTn id="161" presetID="53" presetClass="entr" presetSubtype="16" fill="hold" nodeType="withEffect">
                                  <p:stCondLst>
                                    <p:cond delay="0"/>
                                  </p:stCondLst>
                                  <p:childTnLst>
                                    <p:set>
                                      <p:cBhvr>
                                        <p:cTn id="162" dur="1" fill="hold">
                                          <p:stCondLst>
                                            <p:cond delay="0"/>
                                          </p:stCondLst>
                                        </p:cTn>
                                        <p:tgtEl>
                                          <p:spTgt spid="36">
                                            <p:txEl>
                                              <p:pRg st="0" end="0"/>
                                            </p:txEl>
                                          </p:spTgt>
                                        </p:tgtEl>
                                        <p:attrNameLst>
                                          <p:attrName>style.visibility</p:attrName>
                                        </p:attrNameLst>
                                      </p:cBhvr>
                                      <p:to>
                                        <p:strVal val="visible"/>
                                      </p:to>
                                    </p:set>
                                    <p:anim calcmode="lin" valueType="num">
                                      <p:cBhvr>
                                        <p:cTn id="163"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164" dur="500" fill="hold"/>
                                        <p:tgtEl>
                                          <p:spTgt spid="36">
                                            <p:txEl>
                                              <p:pRg st="0" end="0"/>
                                            </p:txEl>
                                          </p:spTgt>
                                        </p:tgtEl>
                                        <p:attrNameLst>
                                          <p:attrName>ppt_h</p:attrName>
                                        </p:attrNameLst>
                                      </p:cBhvr>
                                      <p:tavLst>
                                        <p:tav tm="0">
                                          <p:val>
                                            <p:fltVal val="0"/>
                                          </p:val>
                                        </p:tav>
                                        <p:tav tm="100000">
                                          <p:val>
                                            <p:strVal val="#ppt_h"/>
                                          </p:val>
                                        </p:tav>
                                      </p:tavLst>
                                    </p:anim>
                                    <p:animEffect transition="in" filter="fade">
                                      <p:cBhvr>
                                        <p:cTn id="165" dur="500"/>
                                        <p:tgtEl>
                                          <p:spTgt spid="36">
                                            <p:txEl>
                                              <p:pRg st="0" end="0"/>
                                            </p:txEl>
                                          </p:spTgt>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53" presetClass="exit" presetSubtype="32" fill="hold" grpId="0" nodeType="clickEffect">
                                  <p:stCondLst>
                                    <p:cond delay="0"/>
                                  </p:stCondLst>
                                  <p:childTnLst>
                                    <p:anim calcmode="lin" valueType="num">
                                      <p:cBhvr>
                                        <p:cTn id="169" dur="500"/>
                                        <p:tgtEl>
                                          <p:spTgt spid="36">
                                            <p:txEl>
                                              <p:pRg st="0" end="0"/>
                                            </p:txEl>
                                          </p:spTgt>
                                        </p:tgtEl>
                                        <p:attrNameLst>
                                          <p:attrName>ppt_w</p:attrName>
                                        </p:attrNameLst>
                                      </p:cBhvr>
                                      <p:tavLst>
                                        <p:tav tm="0">
                                          <p:val>
                                            <p:strVal val="ppt_w"/>
                                          </p:val>
                                        </p:tav>
                                        <p:tav tm="100000">
                                          <p:val>
                                            <p:fltVal val="0"/>
                                          </p:val>
                                        </p:tav>
                                      </p:tavLst>
                                    </p:anim>
                                    <p:anim calcmode="lin" valueType="num">
                                      <p:cBhvr>
                                        <p:cTn id="170" dur="500"/>
                                        <p:tgtEl>
                                          <p:spTgt spid="36">
                                            <p:txEl>
                                              <p:pRg st="0" end="0"/>
                                            </p:txEl>
                                          </p:spTgt>
                                        </p:tgtEl>
                                        <p:attrNameLst>
                                          <p:attrName>ppt_h</p:attrName>
                                        </p:attrNameLst>
                                      </p:cBhvr>
                                      <p:tavLst>
                                        <p:tav tm="0">
                                          <p:val>
                                            <p:strVal val="ppt_h"/>
                                          </p:val>
                                        </p:tav>
                                        <p:tav tm="100000">
                                          <p:val>
                                            <p:fltVal val="0"/>
                                          </p:val>
                                        </p:tav>
                                      </p:tavLst>
                                    </p:anim>
                                    <p:animEffect transition="out" filter="fade">
                                      <p:cBhvr>
                                        <p:cTn id="171" dur="500"/>
                                        <p:tgtEl>
                                          <p:spTgt spid="36">
                                            <p:txEl>
                                              <p:pRg st="0" end="0"/>
                                            </p:txEl>
                                          </p:spTgt>
                                        </p:tgtEl>
                                      </p:cBhvr>
                                    </p:animEffect>
                                    <p:set>
                                      <p:cBhvr>
                                        <p:cTn id="172" dur="1" fill="hold">
                                          <p:stCondLst>
                                            <p:cond delay="499"/>
                                          </p:stCondLst>
                                        </p:cTn>
                                        <p:tgtEl>
                                          <p:spTgt spid="36">
                                            <p:txEl>
                                              <p:pRg st="0" end="0"/>
                                            </p:txEl>
                                          </p:spTgt>
                                        </p:tgtEl>
                                        <p:attrNameLst>
                                          <p:attrName>style.visibility</p:attrName>
                                        </p:attrNameLst>
                                      </p:cBhvr>
                                      <p:to>
                                        <p:strVal val="hidden"/>
                                      </p:to>
                                    </p:set>
                                  </p:childTnLst>
                                </p:cTn>
                              </p:par>
                              <p:par>
                                <p:cTn id="173" presetID="53" presetClass="entr" presetSubtype="16" fill="hold" nodeType="withEffect">
                                  <p:stCondLst>
                                    <p:cond delay="0"/>
                                  </p:stCondLst>
                                  <p:childTnLst>
                                    <p:set>
                                      <p:cBhvr>
                                        <p:cTn id="174" dur="1" fill="hold">
                                          <p:stCondLst>
                                            <p:cond delay="0"/>
                                          </p:stCondLst>
                                        </p:cTn>
                                        <p:tgtEl>
                                          <p:spTgt spid="37">
                                            <p:txEl>
                                              <p:pRg st="0" end="0"/>
                                            </p:txEl>
                                          </p:spTgt>
                                        </p:tgtEl>
                                        <p:attrNameLst>
                                          <p:attrName>style.visibility</p:attrName>
                                        </p:attrNameLst>
                                      </p:cBhvr>
                                      <p:to>
                                        <p:strVal val="visible"/>
                                      </p:to>
                                    </p:set>
                                    <p:anim calcmode="lin" valueType="num">
                                      <p:cBhvr>
                                        <p:cTn id="175" dur="500" fill="hold"/>
                                        <p:tgtEl>
                                          <p:spTgt spid="37">
                                            <p:txEl>
                                              <p:pRg st="0" end="0"/>
                                            </p:txEl>
                                          </p:spTgt>
                                        </p:tgtEl>
                                        <p:attrNameLst>
                                          <p:attrName>ppt_w</p:attrName>
                                        </p:attrNameLst>
                                      </p:cBhvr>
                                      <p:tavLst>
                                        <p:tav tm="0">
                                          <p:val>
                                            <p:fltVal val="0"/>
                                          </p:val>
                                        </p:tav>
                                        <p:tav tm="100000">
                                          <p:val>
                                            <p:strVal val="#ppt_w"/>
                                          </p:val>
                                        </p:tav>
                                      </p:tavLst>
                                    </p:anim>
                                    <p:anim calcmode="lin" valueType="num">
                                      <p:cBhvr>
                                        <p:cTn id="176" dur="500" fill="hold"/>
                                        <p:tgtEl>
                                          <p:spTgt spid="37">
                                            <p:txEl>
                                              <p:pRg st="0" end="0"/>
                                            </p:txEl>
                                          </p:spTgt>
                                        </p:tgtEl>
                                        <p:attrNameLst>
                                          <p:attrName>ppt_h</p:attrName>
                                        </p:attrNameLst>
                                      </p:cBhvr>
                                      <p:tavLst>
                                        <p:tav tm="0">
                                          <p:val>
                                            <p:fltVal val="0"/>
                                          </p:val>
                                        </p:tav>
                                        <p:tav tm="100000">
                                          <p:val>
                                            <p:strVal val="#ppt_h"/>
                                          </p:val>
                                        </p:tav>
                                      </p:tavLst>
                                    </p:anim>
                                    <p:animEffect transition="in" filter="fade">
                                      <p:cBhvr>
                                        <p:cTn id="177" dur="500"/>
                                        <p:tgtEl>
                                          <p:spTgt spid="37">
                                            <p:txEl>
                                              <p:pRg st="0" end="0"/>
                                            </p:txEl>
                                          </p:spTgt>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53" presetClass="exit" presetSubtype="32" fill="hold" grpId="0" nodeType="clickEffect">
                                  <p:stCondLst>
                                    <p:cond delay="0"/>
                                  </p:stCondLst>
                                  <p:childTnLst>
                                    <p:anim calcmode="lin" valueType="num">
                                      <p:cBhvr>
                                        <p:cTn id="181" dur="500"/>
                                        <p:tgtEl>
                                          <p:spTgt spid="37">
                                            <p:txEl>
                                              <p:pRg st="0" end="0"/>
                                            </p:txEl>
                                          </p:spTgt>
                                        </p:tgtEl>
                                        <p:attrNameLst>
                                          <p:attrName>ppt_w</p:attrName>
                                        </p:attrNameLst>
                                      </p:cBhvr>
                                      <p:tavLst>
                                        <p:tav tm="0">
                                          <p:val>
                                            <p:strVal val="ppt_w"/>
                                          </p:val>
                                        </p:tav>
                                        <p:tav tm="100000">
                                          <p:val>
                                            <p:fltVal val="0"/>
                                          </p:val>
                                        </p:tav>
                                      </p:tavLst>
                                    </p:anim>
                                    <p:anim calcmode="lin" valueType="num">
                                      <p:cBhvr>
                                        <p:cTn id="182" dur="500"/>
                                        <p:tgtEl>
                                          <p:spTgt spid="37">
                                            <p:txEl>
                                              <p:pRg st="0" end="0"/>
                                            </p:txEl>
                                          </p:spTgt>
                                        </p:tgtEl>
                                        <p:attrNameLst>
                                          <p:attrName>ppt_h</p:attrName>
                                        </p:attrNameLst>
                                      </p:cBhvr>
                                      <p:tavLst>
                                        <p:tav tm="0">
                                          <p:val>
                                            <p:strVal val="ppt_h"/>
                                          </p:val>
                                        </p:tav>
                                        <p:tav tm="100000">
                                          <p:val>
                                            <p:fltVal val="0"/>
                                          </p:val>
                                        </p:tav>
                                      </p:tavLst>
                                    </p:anim>
                                    <p:animEffect transition="out" filter="fade">
                                      <p:cBhvr>
                                        <p:cTn id="183" dur="500"/>
                                        <p:tgtEl>
                                          <p:spTgt spid="37">
                                            <p:txEl>
                                              <p:pRg st="0" end="0"/>
                                            </p:txEl>
                                          </p:spTgt>
                                        </p:tgtEl>
                                      </p:cBhvr>
                                    </p:animEffect>
                                    <p:set>
                                      <p:cBhvr>
                                        <p:cTn id="184" dur="1" fill="hold">
                                          <p:stCondLst>
                                            <p:cond delay="499"/>
                                          </p:stCondLst>
                                        </p:cTn>
                                        <p:tgtEl>
                                          <p:spTgt spid="37">
                                            <p:txEl>
                                              <p:pRg st="0" end="0"/>
                                            </p:txEl>
                                          </p:spTgt>
                                        </p:tgtEl>
                                        <p:attrNameLst>
                                          <p:attrName>style.visibility</p:attrName>
                                        </p:attrNameLst>
                                      </p:cBhvr>
                                      <p:to>
                                        <p:strVal val="hidden"/>
                                      </p:to>
                                    </p:set>
                                  </p:childTnLst>
                                </p:cTn>
                              </p:par>
                              <p:par>
                                <p:cTn id="185" presetID="53" presetClass="entr" presetSubtype="16" fill="hold" nodeType="withEffect">
                                  <p:stCondLst>
                                    <p:cond delay="0"/>
                                  </p:stCondLst>
                                  <p:childTnLst>
                                    <p:set>
                                      <p:cBhvr>
                                        <p:cTn id="186" dur="1" fill="hold">
                                          <p:stCondLst>
                                            <p:cond delay="0"/>
                                          </p:stCondLst>
                                        </p:cTn>
                                        <p:tgtEl>
                                          <p:spTgt spid="38">
                                            <p:txEl>
                                              <p:pRg st="0" end="0"/>
                                            </p:txEl>
                                          </p:spTgt>
                                        </p:tgtEl>
                                        <p:attrNameLst>
                                          <p:attrName>style.visibility</p:attrName>
                                        </p:attrNameLst>
                                      </p:cBhvr>
                                      <p:to>
                                        <p:strVal val="visible"/>
                                      </p:to>
                                    </p:set>
                                    <p:anim calcmode="lin" valueType="num">
                                      <p:cBhvr>
                                        <p:cTn id="187" dur="5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188" dur="5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189" dur="500"/>
                                        <p:tgtEl>
                                          <p:spTgt spid="38">
                                            <p:txEl>
                                              <p:pRg st="0" end="0"/>
                                            </p:txEl>
                                          </p:spTgt>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53" presetClass="exit" presetSubtype="32" fill="hold" grpId="0" nodeType="clickEffect">
                                  <p:stCondLst>
                                    <p:cond delay="0"/>
                                  </p:stCondLst>
                                  <p:childTnLst>
                                    <p:anim calcmode="lin" valueType="num">
                                      <p:cBhvr>
                                        <p:cTn id="193" dur="500"/>
                                        <p:tgtEl>
                                          <p:spTgt spid="38">
                                            <p:txEl>
                                              <p:pRg st="0" end="0"/>
                                            </p:txEl>
                                          </p:spTgt>
                                        </p:tgtEl>
                                        <p:attrNameLst>
                                          <p:attrName>ppt_w</p:attrName>
                                        </p:attrNameLst>
                                      </p:cBhvr>
                                      <p:tavLst>
                                        <p:tav tm="0">
                                          <p:val>
                                            <p:strVal val="ppt_w"/>
                                          </p:val>
                                        </p:tav>
                                        <p:tav tm="100000">
                                          <p:val>
                                            <p:fltVal val="0"/>
                                          </p:val>
                                        </p:tav>
                                      </p:tavLst>
                                    </p:anim>
                                    <p:anim calcmode="lin" valueType="num">
                                      <p:cBhvr>
                                        <p:cTn id="194" dur="500"/>
                                        <p:tgtEl>
                                          <p:spTgt spid="38">
                                            <p:txEl>
                                              <p:pRg st="0" end="0"/>
                                            </p:txEl>
                                          </p:spTgt>
                                        </p:tgtEl>
                                        <p:attrNameLst>
                                          <p:attrName>ppt_h</p:attrName>
                                        </p:attrNameLst>
                                      </p:cBhvr>
                                      <p:tavLst>
                                        <p:tav tm="0">
                                          <p:val>
                                            <p:strVal val="ppt_h"/>
                                          </p:val>
                                        </p:tav>
                                        <p:tav tm="100000">
                                          <p:val>
                                            <p:fltVal val="0"/>
                                          </p:val>
                                        </p:tav>
                                      </p:tavLst>
                                    </p:anim>
                                    <p:animEffect transition="out" filter="fade">
                                      <p:cBhvr>
                                        <p:cTn id="195" dur="500"/>
                                        <p:tgtEl>
                                          <p:spTgt spid="38">
                                            <p:txEl>
                                              <p:pRg st="0" end="0"/>
                                            </p:txEl>
                                          </p:spTgt>
                                        </p:tgtEl>
                                      </p:cBhvr>
                                    </p:animEffect>
                                    <p:set>
                                      <p:cBhvr>
                                        <p:cTn id="196" dur="1" fill="hold">
                                          <p:stCondLst>
                                            <p:cond delay="499"/>
                                          </p:stCondLst>
                                        </p:cTn>
                                        <p:tgtEl>
                                          <p:spTgt spid="38">
                                            <p:txEl>
                                              <p:pRg st="0" end="0"/>
                                            </p:txEl>
                                          </p:spTgt>
                                        </p:tgtEl>
                                        <p:attrNameLst>
                                          <p:attrName>style.visibility</p:attrName>
                                        </p:attrNameLst>
                                      </p:cBhvr>
                                      <p:to>
                                        <p:strVal val="hidden"/>
                                      </p:to>
                                    </p:set>
                                  </p:childTnLst>
                                </p:cTn>
                              </p:par>
                              <p:par>
                                <p:cTn id="197" presetID="53" presetClass="entr" presetSubtype="16" fill="hold" nodeType="withEffect">
                                  <p:stCondLst>
                                    <p:cond delay="0"/>
                                  </p:stCondLst>
                                  <p:childTnLst>
                                    <p:set>
                                      <p:cBhvr>
                                        <p:cTn id="198" dur="1" fill="hold">
                                          <p:stCondLst>
                                            <p:cond delay="0"/>
                                          </p:stCondLst>
                                        </p:cTn>
                                        <p:tgtEl>
                                          <p:spTgt spid="39">
                                            <p:txEl>
                                              <p:pRg st="0" end="0"/>
                                            </p:txEl>
                                          </p:spTgt>
                                        </p:tgtEl>
                                        <p:attrNameLst>
                                          <p:attrName>style.visibility</p:attrName>
                                        </p:attrNameLst>
                                      </p:cBhvr>
                                      <p:to>
                                        <p:strVal val="visible"/>
                                      </p:to>
                                    </p:set>
                                    <p:anim calcmode="lin" valueType="num">
                                      <p:cBhvr>
                                        <p:cTn id="199"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200" dur="5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201" dur="500"/>
                                        <p:tgtEl>
                                          <p:spTgt spid="39">
                                            <p:txEl>
                                              <p:pRg st="0" end="0"/>
                                            </p:txEl>
                                          </p:spTgt>
                                        </p:tgtEl>
                                      </p:cBhvr>
                                    </p:animEffect>
                                  </p:childTnLst>
                                </p:cTn>
                              </p:par>
                            </p:childTnLst>
                          </p:cTn>
                        </p:par>
                      </p:childTnLst>
                    </p:cTn>
                  </p:par>
                  <p:par>
                    <p:cTn id="202" fill="hold" nodeType="clickPar">
                      <p:stCondLst>
                        <p:cond delay="indefinite"/>
                      </p:stCondLst>
                      <p:childTnLst>
                        <p:par>
                          <p:cTn id="203" fill="hold" nodeType="withGroup">
                            <p:stCondLst>
                              <p:cond delay="0"/>
                            </p:stCondLst>
                            <p:childTnLst>
                              <p:par>
                                <p:cTn id="204" presetID="53" presetClass="exit" presetSubtype="32" fill="hold" grpId="0" nodeType="clickEffect">
                                  <p:stCondLst>
                                    <p:cond delay="0"/>
                                  </p:stCondLst>
                                  <p:childTnLst>
                                    <p:anim calcmode="lin" valueType="num">
                                      <p:cBhvr>
                                        <p:cTn id="205" dur="500"/>
                                        <p:tgtEl>
                                          <p:spTgt spid="39">
                                            <p:txEl>
                                              <p:pRg st="0" end="0"/>
                                            </p:txEl>
                                          </p:spTgt>
                                        </p:tgtEl>
                                        <p:attrNameLst>
                                          <p:attrName>ppt_w</p:attrName>
                                        </p:attrNameLst>
                                      </p:cBhvr>
                                      <p:tavLst>
                                        <p:tav tm="0">
                                          <p:val>
                                            <p:strVal val="ppt_w"/>
                                          </p:val>
                                        </p:tav>
                                        <p:tav tm="100000">
                                          <p:val>
                                            <p:fltVal val="0"/>
                                          </p:val>
                                        </p:tav>
                                      </p:tavLst>
                                    </p:anim>
                                    <p:anim calcmode="lin" valueType="num">
                                      <p:cBhvr>
                                        <p:cTn id="206" dur="500"/>
                                        <p:tgtEl>
                                          <p:spTgt spid="39">
                                            <p:txEl>
                                              <p:pRg st="0" end="0"/>
                                            </p:txEl>
                                          </p:spTgt>
                                        </p:tgtEl>
                                        <p:attrNameLst>
                                          <p:attrName>ppt_h</p:attrName>
                                        </p:attrNameLst>
                                      </p:cBhvr>
                                      <p:tavLst>
                                        <p:tav tm="0">
                                          <p:val>
                                            <p:strVal val="ppt_h"/>
                                          </p:val>
                                        </p:tav>
                                        <p:tav tm="100000">
                                          <p:val>
                                            <p:fltVal val="0"/>
                                          </p:val>
                                        </p:tav>
                                      </p:tavLst>
                                    </p:anim>
                                    <p:animEffect transition="out" filter="fade">
                                      <p:cBhvr>
                                        <p:cTn id="207" dur="500"/>
                                        <p:tgtEl>
                                          <p:spTgt spid="39">
                                            <p:txEl>
                                              <p:pRg st="0" end="0"/>
                                            </p:txEl>
                                          </p:spTgt>
                                        </p:tgtEl>
                                      </p:cBhvr>
                                    </p:animEffect>
                                    <p:set>
                                      <p:cBhvr>
                                        <p:cTn id="208" dur="1" fill="hold">
                                          <p:stCondLst>
                                            <p:cond delay="499"/>
                                          </p:stCondLst>
                                        </p:cTn>
                                        <p:tgtEl>
                                          <p:spTgt spid="39">
                                            <p:txEl>
                                              <p:pRg st="0" end="0"/>
                                            </p:txEl>
                                          </p:spTgt>
                                        </p:tgtEl>
                                        <p:attrNameLst>
                                          <p:attrName>style.visibility</p:attrName>
                                        </p:attrNameLst>
                                      </p:cBhvr>
                                      <p:to>
                                        <p:strVal val="hidden"/>
                                      </p:to>
                                    </p:set>
                                  </p:childTnLst>
                                </p:cTn>
                              </p:par>
                              <p:par>
                                <p:cTn id="209" presetID="53" presetClass="entr" presetSubtype="16" fill="hold" nodeType="withEffect">
                                  <p:stCondLst>
                                    <p:cond delay="0"/>
                                  </p:stCondLst>
                                  <p:childTnLst>
                                    <p:set>
                                      <p:cBhvr>
                                        <p:cTn id="210" dur="1" fill="hold">
                                          <p:stCondLst>
                                            <p:cond delay="0"/>
                                          </p:stCondLst>
                                        </p:cTn>
                                        <p:tgtEl>
                                          <p:spTgt spid="40">
                                            <p:txEl>
                                              <p:pRg st="0" end="0"/>
                                            </p:txEl>
                                          </p:spTgt>
                                        </p:tgtEl>
                                        <p:attrNameLst>
                                          <p:attrName>style.visibility</p:attrName>
                                        </p:attrNameLst>
                                      </p:cBhvr>
                                      <p:to>
                                        <p:strVal val="visible"/>
                                      </p:to>
                                    </p:set>
                                    <p:anim calcmode="lin" valueType="num">
                                      <p:cBhvr>
                                        <p:cTn id="211"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212" dur="5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213" dur="500"/>
                                        <p:tgtEl>
                                          <p:spTgt spid="40">
                                            <p:txEl>
                                              <p:pRg st="0" end="0"/>
                                            </p:txEl>
                                          </p:spTgt>
                                        </p:tgtEl>
                                      </p:cBhvr>
                                    </p:animEffec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53" presetClass="exit" presetSubtype="32" fill="hold" grpId="0" nodeType="clickEffect">
                                  <p:stCondLst>
                                    <p:cond delay="0"/>
                                  </p:stCondLst>
                                  <p:childTnLst>
                                    <p:anim calcmode="lin" valueType="num">
                                      <p:cBhvr>
                                        <p:cTn id="217" dur="500"/>
                                        <p:tgtEl>
                                          <p:spTgt spid="40">
                                            <p:txEl>
                                              <p:pRg st="0" end="0"/>
                                            </p:txEl>
                                          </p:spTgt>
                                        </p:tgtEl>
                                        <p:attrNameLst>
                                          <p:attrName>ppt_w</p:attrName>
                                        </p:attrNameLst>
                                      </p:cBhvr>
                                      <p:tavLst>
                                        <p:tav tm="0">
                                          <p:val>
                                            <p:strVal val="ppt_w"/>
                                          </p:val>
                                        </p:tav>
                                        <p:tav tm="100000">
                                          <p:val>
                                            <p:fltVal val="0"/>
                                          </p:val>
                                        </p:tav>
                                      </p:tavLst>
                                    </p:anim>
                                    <p:anim calcmode="lin" valueType="num">
                                      <p:cBhvr>
                                        <p:cTn id="218" dur="500"/>
                                        <p:tgtEl>
                                          <p:spTgt spid="40">
                                            <p:txEl>
                                              <p:pRg st="0" end="0"/>
                                            </p:txEl>
                                          </p:spTgt>
                                        </p:tgtEl>
                                        <p:attrNameLst>
                                          <p:attrName>ppt_h</p:attrName>
                                        </p:attrNameLst>
                                      </p:cBhvr>
                                      <p:tavLst>
                                        <p:tav tm="0">
                                          <p:val>
                                            <p:strVal val="ppt_h"/>
                                          </p:val>
                                        </p:tav>
                                        <p:tav tm="100000">
                                          <p:val>
                                            <p:fltVal val="0"/>
                                          </p:val>
                                        </p:tav>
                                      </p:tavLst>
                                    </p:anim>
                                    <p:animEffect transition="out" filter="fade">
                                      <p:cBhvr>
                                        <p:cTn id="219" dur="500"/>
                                        <p:tgtEl>
                                          <p:spTgt spid="40">
                                            <p:txEl>
                                              <p:pRg st="0" end="0"/>
                                            </p:txEl>
                                          </p:spTgt>
                                        </p:tgtEl>
                                      </p:cBhvr>
                                    </p:animEffect>
                                    <p:set>
                                      <p:cBhvr>
                                        <p:cTn id="220" dur="1" fill="hold">
                                          <p:stCondLst>
                                            <p:cond delay="499"/>
                                          </p:stCondLst>
                                        </p:cTn>
                                        <p:tgtEl>
                                          <p:spTgt spid="40">
                                            <p:txEl>
                                              <p:pRg st="0" end="0"/>
                                            </p:txEl>
                                          </p:spTgt>
                                        </p:tgtEl>
                                        <p:attrNameLst>
                                          <p:attrName>style.visibility</p:attrName>
                                        </p:attrNameLst>
                                      </p:cBhvr>
                                      <p:to>
                                        <p:strVal val="hidden"/>
                                      </p:to>
                                    </p:set>
                                  </p:childTnLst>
                                </p:cTn>
                              </p:par>
                              <p:par>
                                <p:cTn id="221" presetID="53" presetClass="entr" presetSubtype="16" fill="hold" nodeType="withEffect">
                                  <p:stCondLst>
                                    <p:cond delay="0"/>
                                  </p:stCondLst>
                                  <p:childTnLst>
                                    <p:set>
                                      <p:cBhvr>
                                        <p:cTn id="222" dur="1" fill="hold">
                                          <p:stCondLst>
                                            <p:cond delay="0"/>
                                          </p:stCondLst>
                                        </p:cTn>
                                        <p:tgtEl>
                                          <p:spTgt spid="41">
                                            <p:txEl>
                                              <p:pRg st="0" end="0"/>
                                            </p:txEl>
                                          </p:spTgt>
                                        </p:tgtEl>
                                        <p:attrNameLst>
                                          <p:attrName>style.visibility</p:attrName>
                                        </p:attrNameLst>
                                      </p:cBhvr>
                                      <p:to>
                                        <p:strVal val="visible"/>
                                      </p:to>
                                    </p:set>
                                    <p:anim calcmode="lin" valueType="num">
                                      <p:cBhvr>
                                        <p:cTn id="223"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24" dur="500" fill="hold"/>
                                        <p:tgtEl>
                                          <p:spTgt spid="41">
                                            <p:txEl>
                                              <p:pRg st="0" end="0"/>
                                            </p:txEl>
                                          </p:spTgt>
                                        </p:tgtEl>
                                        <p:attrNameLst>
                                          <p:attrName>ppt_h</p:attrName>
                                        </p:attrNameLst>
                                      </p:cBhvr>
                                      <p:tavLst>
                                        <p:tav tm="0">
                                          <p:val>
                                            <p:fltVal val="0"/>
                                          </p:val>
                                        </p:tav>
                                        <p:tav tm="100000">
                                          <p:val>
                                            <p:strVal val="#ppt_h"/>
                                          </p:val>
                                        </p:tav>
                                      </p:tavLst>
                                    </p:anim>
                                    <p:animEffect transition="in" filter="fade">
                                      <p:cBhvr>
                                        <p:cTn id="225" dur="500"/>
                                        <p:tgtEl>
                                          <p:spTgt spid="41">
                                            <p:txEl>
                                              <p:pRg st="0" end="0"/>
                                            </p:txEl>
                                          </p:spTgt>
                                        </p:tgtEl>
                                      </p:cBhvr>
                                    </p:animEffect>
                                  </p:childTnLst>
                                </p:cTn>
                              </p:par>
                            </p:childTnLst>
                          </p:cTn>
                        </p:par>
                      </p:childTnLst>
                    </p:cTn>
                  </p:par>
                  <p:par>
                    <p:cTn id="226" fill="hold" nodeType="clickPar">
                      <p:stCondLst>
                        <p:cond delay="indefinite"/>
                      </p:stCondLst>
                      <p:childTnLst>
                        <p:par>
                          <p:cTn id="227" fill="hold" nodeType="withGroup">
                            <p:stCondLst>
                              <p:cond delay="0"/>
                            </p:stCondLst>
                            <p:childTnLst>
                              <p:par>
                                <p:cTn id="228" presetID="53" presetClass="exit" presetSubtype="32" fill="hold" grpId="0" nodeType="clickEffect">
                                  <p:stCondLst>
                                    <p:cond delay="0"/>
                                  </p:stCondLst>
                                  <p:childTnLst>
                                    <p:anim calcmode="lin" valueType="num">
                                      <p:cBhvr>
                                        <p:cTn id="229" dur="500"/>
                                        <p:tgtEl>
                                          <p:spTgt spid="41">
                                            <p:txEl>
                                              <p:pRg st="0" end="0"/>
                                            </p:txEl>
                                          </p:spTgt>
                                        </p:tgtEl>
                                        <p:attrNameLst>
                                          <p:attrName>ppt_w</p:attrName>
                                        </p:attrNameLst>
                                      </p:cBhvr>
                                      <p:tavLst>
                                        <p:tav tm="0">
                                          <p:val>
                                            <p:strVal val="ppt_w"/>
                                          </p:val>
                                        </p:tav>
                                        <p:tav tm="100000">
                                          <p:val>
                                            <p:fltVal val="0"/>
                                          </p:val>
                                        </p:tav>
                                      </p:tavLst>
                                    </p:anim>
                                    <p:anim calcmode="lin" valueType="num">
                                      <p:cBhvr>
                                        <p:cTn id="230" dur="500"/>
                                        <p:tgtEl>
                                          <p:spTgt spid="41">
                                            <p:txEl>
                                              <p:pRg st="0" end="0"/>
                                            </p:txEl>
                                          </p:spTgt>
                                        </p:tgtEl>
                                        <p:attrNameLst>
                                          <p:attrName>ppt_h</p:attrName>
                                        </p:attrNameLst>
                                      </p:cBhvr>
                                      <p:tavLst>
                                        <p:tav tm="0">
                                          <p:val>
                                            <p:strVal val="ppt_h"/>
                                          </p:val>
                                        </p:tav>
                                        <p:tav tm="100000">
                                          <p:val>
                                            <p:fltVal val="0"/>
                                          </p:val>
                                        </p:tav>
                                      </p:tavLst>
                                    </p:anim>
                                    <p:animEffect transition="out" filter="fade">
                                      <p:cBhvr>
                                        <p:cTn id="231" dur="500"/>
                                        <p:tgtEl>
                                          <p:spTgt spid="41">
                                            <p:txEl>
                                              <p:pRg st="0" end="0"/>
                                            </p:txEl>
                                          </p:spTgt>
                                        </p:tgtEl>
                                      </p:cBhvr>
                                    </p:animEffect>
                                    <p:set>
                                      <p:cBhvr>
                                        <p:cTn id="232" dur="1" fill="hold">
                                          <p:stCondLst>
                                            <p:cond delay="499"/>
                                          </p:stCondLst>
                                        </p:cTn>
                                        <p:tgtEl>
                                          <p:spTgt spid="41">
                                            <p:txEl>
                                              <p:pRg st="0" end="0"/>
                                            </p:txEl>
                                          </p:spTgt>
                                        </p:tgtEl>
                                        <p:attrNameLst>
                                          <p:attrName>style.visibility</p:attrName>
                                        </p:attrNameLst>
                                      </p:cBhvr>
                                      <p:to>
                                        <p:strVal val="hidden"/>
                                      </p:to>
                                    </p:set>
                                  </p:childTnLst>
                                </p:cTn>
                              </p:par>
                              <p:par>
                                <p:cTn id="233" presetID="53" presetClass="entr" presetSubtype="16" fill="hold" nodeType="withEffect">
                                  <p:stCondLst>
                                    <p:cond delay="0"/>
                                  </p:stCondLst>
                                  <p:childTnLst>
                                    <p:set>
                                      <p:cBhvr>
                                        <p:cTn id="234" dur="1" fill="hold">
                                          <p:stCondLst>
                                            <p:cond delay="0"/>
                                          </p:stCondLst>
                                        </p:cTn>
                                        <p:tgtEl>
                                          <p:spTgt spid="42">
                                            <p:txEl>
                                              <p:pRg st="0" end="0"/>
                                            </p:txEl>
                                          </p:spTgt>
                                        </p:tgtEl>
                                        <p:attrNameLst>
                                          <p:attrName>style.visibility</p:attrName>
                                        </p:attrNameLst>
                                      </p:cBhvr>
                                      <p:to>
                                        <p:strVal val="visible"/>
                                      </p:to>
                                    </p:set>
                                    <p:anim calcmode="lin" valueType="num">
                                      <p:cBhvr>
                                        <p:cTn id="235"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236" dur="500" fill="hold"/>
                                        <p:tgtEl>
                                          <p:spTgt spid="42">
                                            <p:txEl>
                                              <p:pRg st="0" end="0"/>
                                            </p:txEl>
                                          </p:spTgt>
                                        </p:tgtEl>
                                        <p:attrNameLst>
                                          <p:attrName>ppt_h</p:attrName>
                                        </p:attrNameLst>
                                      </p:cBhvr>
                                      <p:tavLst>
                                        <p:tav tm="0">
                                          <p:val>
                                            <p:fltVal val="0"/>
                                          </p:val>
                                        </p:tav>
                                        <p:tav tm="100000">
                                          <p:val>
                                            <p:strVal val="#ppt_h"/>
                                          </p:val>
                                        </p:tav>
                                      </p:tavLst>
                                    </p:anim>
                                    <p:animEffect transition="in" filter="fade">
                                      <p:cBhvr>
                                        <p:cTn id="237" dur="500"/>
                                        <p:tgtEl>
                                          <p:spTgt spid="42">
                                            <p:txEl>
                                              <p:pRg st="0" end="0"/>
                                            </p:txEl>
                                          </p:spTgt>
                                        </p:tgtEl>
                                      </p:cBhvr>
                                    </p:animEffec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53" presetClass="exit" presetSubtype="32" fill="hold" grpId="0" nodeType="clickEffect">
                                  <p:stCondLst>
                                    <p:cond delay="0"/>
                                  </p:stCondLst>
                                  <p:childTnLst>
                                    <p:anim calcmode="lin" valueType="num">
                                      <p:cBhvr>
                                        <p:cTn id="241" dur="500"/>
                                        <p:tgtEl>
                                          <p:spTgt spid="42">
                                            <p:txEl>
                                              <p:pRg st="0" end="0"/>
                                            </p:txEl>
                                          </p:spTgt>
                                        </p:tgtEl>
                                        <p:attrNameLst>
                                          <p:attrName>ppt_w</p:attrName>
                                        </p:attrNameLst>
                                      </p:cBhvr>
                                      <p:tavLst>
                                        <p:tav tm="0">
                                          <p:val>
                                            <p:strVal val="ppt_w"/>
                                          </p:val>
                                        </p:tav>
                                        <p:tav tm="100000">
                                          <p:val>
                                            <p:fltVal val="0"/>
                                          </p:val>
                                        </p:tav>
                                      </p:tavLst>
                                    </p:anim>
                                    <p:anim calcmode="lin" valueType="num">
                                      <p:cBhvr>
                                        <p:cTn id="242" dur="500"/>
                                        <p:tgtEl>
                                          <p:spTgt spid="42">
                                            <p:txEl>
                                              <p:pRg st="0" end="0"/>
                                            </p:txEl>
                                          </p:spTgt>
                                        </p:tgtEl>
                                        <p:attrNameLst>
                                          <p:attrName>ppt_h</p:attrName>
                                        </p:attrNameLst>
                                      </p:cBhvr>
                                      <p:tavLst>
                                        <p:tav tm="0">
                                          <p:val>
                                            <p:strVal val="ppt_h"/>
                                          </p:val>
                                        </p:tav>
                                        <p:tav tm="100000">
                                          <p:val>
                                            <p:fltVal val="0"/>
                                          </p:val>
                                        </p:tav>
                                      </p:tavLst>
                                    </p:anim>
                                    <p:animEffect transition="out" filter="fade">
                                      <p:cBhvr>
                                        <p:cTn id="243" dur="500"/>
                                        <p:tgtEl>
                                          <p:spTgt spid="42">
                                            <p:txEl>
                                              <p:pRg st="0" end="0"/>
                                            </p:txEl>
                                          </p:spTgt>
                                        </p:tgtEl>
                                      </p:cBhvr>
                                    </p:animEffect>
                                    <p:set>
                                      <p:cBhvr>
                                        <p:cTn id="244" dur="1" fill="hold">
                                          <p:stCondLst>
                                            <p:cond delay="499"/>
                                          </p:stCondLst>
                                        </p:cTn>
                                        <p:tgtEl>
                                          <p:spTgt spid="42">
                                            <p:txEl>
                                              <p:pRg st="0" end="0"/>
                                            </p:txEl>
                                          </p:spTgt>
                                        </p:tgtEl>
                                        <p:attrNameLst>
                                          <p:attrName>style.visibility</p:attrName>
                                        </p:attrNameLst>
                                      </p:cBhvr>
                                      <p:to>
                                        <p:strVal val="hidden"/>
                                      </p:to>
                                    </p:set>
                                  </p:childTnLst>
                                </p:cTn>
                              </p:par>
                              <p:par>
                                <p:cTn id="245" presetID="53" presetClass="entr" presetSubtype="16" fill="hold" nodeType="withEffect">
                                  <p:stCondLst>
                                    <p:cond delay="0"/>
                                  </p:stCondLst>
                                  <p:childTnLst>
                                    <p:set>
                                      <p:cBhvr>
                                        <p:cTn id="246" dur="1" fill="hold">
                                          <p:stCondLst>
                                            <p:cond delay="0"/>
                                          </p:stCondLst>
                                        </p:cTn>
                                        <p:tgtEl>
                                          <p:spTgt spid="43">
                                            <p:txEl>
                                              <p:pRg st="0" end="0"/>
                                            </p:txEl>
                                          </p:spTgt>
                                        </p:tgtEl>
                                        <p:attrNameLst>
                                          <p:attrName>style.visibility</p:attrName>
                                        </p:attrNameLst>
                                      </p:cBhvr>
                                      <p:to>
                                        <p:strVal val="visible"/>
                                      </p:to>
                                    </p:set>
                                    <p:anim calcmode="lin" valueType="num">
                                      <p:cBhvr>
                                        <p:cTn id="247"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248" dur="5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249" dur="500"/>
                                        <p:tgtEl>
                                          <p:spTgt spid="43">
                                            <p:txEl>
                                              <p:pRg st="0" end="0"/>
                                            </p:txEl>
                                          </p:spTgt>
                                        </p:tgtEl>
                                      </p:cBhvr>
                                    </p:animEffect>
                                  </p:childTnLst>
                                </p:cTn>
                              </p:par>
                            </p:childTnLst>
                          </p:cTn>
                        </p:par>
                      </p:childTnLst>
                    </p:cTn>
                  </p:par>
                  <p:par>
                    <p:cTn id="250" fill="hold" nodeType="clickPar">
                      <p:stCondLst>
                        <p:cond delay="indefinite"/>
                      </p:stCondLst>
                      <p:childTnLst>
                        <p:par>
                          <p:cTn id="251" fill="hold" nodeType="withGroup">
                            <p:stCondLst>
                              <p:cond delay="0"/>
                            </p:stCondLst>
                            <p:childTnLst>
                              <p:par>
                                <p:cTn id="252" presetID="53" presetClass="exit" presetSubtype="32" fill="hold" grpId="0" nodeType="clickEffect">
                                  <p:stCondLst>
                                    <p:cond delay="0"/>
                                  </p:stCondLst>
                                  <p:childTnLst>
                                    <p:anim calcmode="lin" valueType="num">
                                      <p:cBhvr>
                                        <p:cTn id="253" dur="500"/>
                                        <p:tgtEl>
                                          <p:spTgt spid="43">
                                            <p:txEl>
                                              <p:pRg st="0" end="0"/>
                                            </p:txEl>
                                          </p:spTgt>
                                        </p:tgtEl>
                                        <p:attrNameLst>
                                          <p:attrName>ppt_w</p:attrName>
                                        </p:attrNameLst>
                                      </p:cBhvr>
                                      <p:tavLst>
                                        <p:tav tm="0">
                                          <p:val>
                                            <p:strVal val="ppt_w"/>
                                          </p:val>
                                        </p:tav>
                                        <p:tav tm="100000">
                                          <p:val>
                                            <p:fltVal val="0"/>
                                          </p:val>
                                        </p:tav>
                                      </p:tavLst>
                                    </p:anim>
                                    <p:anim calcmode="lin" valueType="num">
                                      <p:cBhvr>
                                        <p:cTn id="254" dur="500"/>
                                        <p:tgtEl>
                                          <p:spTgt spid="43">
                                            <p:txEl>
                                              <p:pRg st="0" end="0"/>
                                            </p:txEl>
                                          </p:spTgt>
                                        </p:tgtEl>
                                        <p:attrNameLst>
                                          <p:attrName>ppt_h</p:attrName>
                                        </p:attrNameLst>
                                      </p:cBhvr>
                                      <p:tavLst>
                                        <p:tav tm="0">
                                          <p:val>
                                            <p:strVal val="ppt_h"/>
                                          </p:val>
                                        </p:tav>
                                        <p:tav tm="100000">
                                          <p:val>
                                            <p:fltVal val="0"/>
                                          </p:val>
                                        </p:tav>
                                      </p:tavLst>
                                    </p:anim>
                                    <p:animEffect transition="out" filter="fade">
                                      <p:cBhvr>
                                        <p:cTn id="255" dur="500"/>
                                        <p:tgtEl>
                                          <p:spTgt spid="43">
                                            <p:txEl>
                                              <p:pRg st="0" end="0"/>
                                            </p:txEl>
                                          </p:spTgt>
                                        </p:tgtEl>
                                      </p:cBhvr>
                                    </p:animEffect>
                                    <p:set>
                                      <p:cBhvr>
                                        <p:cTn id="256" dur="1" fill="hold">
                                          <p:stCondLst>
                                            <p:cond delay="499"/>
                                          </p:stCondLst>
                                        </p:cTn>
                                        <p:tgtEl>
                                          <p:spTgt spid="43">
                                            <p:txEl>
                                              <p:pRg st="0" end="0"/>
                                            </p:txEl>
                                          </p:spTgt>
                                        </p:tgtEl>
                                        <p:attrNameLst>
                                          <p:attrName>style.visibility</p:attrName>
                                        </p:attrNameLst>
                                      </p:cBhvr>
                                      <p:to>
                                        <p:strVal val="hidden"/>
                                      </p:to>
                                    </p:set>
                                  </p:childTnLst>
                                </p:cTn>
                              </p:par>
                              <p:par>
                                <p:cTn id="257" presetID="53" presetClass="entr" presetSubtype="16" fill="hold" nodeType="withEffect">
                                  <p:stCondLst>
                                    <p:cond delay="0"/>
                                  </p:stCondLst>
                                  <p:childTnLst>
                                    <p:set>
                                      <p:cBhvr>
                                        <p:cTn id="258" dur="1" fill="hold">
                                          <p:stCondLst>
                                            <p:cond delay="0"/>
                                          </p:stCondLst>
                                        </p:cTn>
                                        <p:tgtEl>
                                          <p:spTgt spid="44">
                                            <p:txEl>
                                              <p:pRg st="0" end="0"/>
                                            </p:txEl>
                                          </p:spTgt>
                                        </p:tgtEl>
                                        <p:attrNameLst>
                                          <p:attrName>style.visibility</p:attrName>
                                        </p:attrNameLst>
                                      </p:cBhvr>
                                      <p:to>
                                        <p:strVal val="visible"/>
                                      </p:to>
                                    </p:set>
                                    <p:anim calcmode="lin" valueType="num">
                                      <p:cBhvr>
                                        <p:cTn id="259"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260" dur="5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261" dur="500"/>
                                        <p:tgtEl>
                                          <p:spTgt spid="44">
                                            <p:txEl>
                                              <p:pRg st="0" end="0"/>
                                            </p:txEl>
                                          </p:spTgt>
                                        </p:tgtEl>
                                      </p:cBhvr>
                                    </p:animEffect>
                                  </p:childTnLst>
                                </p:cTn>
                              </p:par>
                            </p:childTnLst>
                          </p:cTn>
                        </p:par>
                      </p:childTnLst>
                    </p:cTn>
                  </p:par>
                  <p:par>
                    <p:cTn id="262" fill="hold" nodeType="clickPar">
                      <p:stCondLst>
                        <p:cond delay="indefinite"/>
                      </p:stCondLst>
                      <p:childTnLst>
                        <p:par>
                          <p:cTn id="263" fill="hold" nodeType="withGroup">
                            <p:stCondLst>
                              <p:cond delay="0"/>
                            </p:stCondLst>
                            <p:childTnLst>
                              <p:par>
                                <p:cTn id="264" presetID="53" presetClass="exit" presetSubtype="32" fill="hold" grpId="0" nodeType="clickEffect">
                                  <p:stCondLst>
                                    <p:cond delay="0"/>
                                  </p:stCondLst>
                                  <p:childTnLst>
                                    <p:anim calcmode="lin" valueType="num">
                                      <p:cBhvr>
                                        <p:cTn id="265" dur="500"/>
                                        <p:tgtEl>
                                          <p:spTgt spid="44">
                                            <p:txEl>
                                              <p:pRg st="0" end="0"/>
                                            </p:txEl>
                                          </p:spTgt>
                                        </p:tgtEl>
                                        <p:attrNameLst>
                                          <p:attrName>ppt_w</p:attrName>
                                        </p:attrNameLst>
                                      </p:cBhvr>
                                      <p:tavLst>
                                        <p:tav tm="0">
                                          <p:val>
                                            <p:strVal val="ppt_w"/>
                                          </p:val>
                                        </p:tav>
                                        <p:tav tm="100000">
                                          <p:val>
                                            <p:fltVal val="0"/>
                                          </p:val>
                                        </p:tav>
                                      </p:tavLst>
                                    </p:anim>
                                    <p:anim calcmode="lin" valueType="num">
                                      <p:cBhvr>
                                        <p:cTn id="266" dur="500"/>
                                        <p:tgtEl>
                                          <p:spTgt spid="44">
                                            <p:txEl>
                                              <p:pRg st="0" end="0"/>
                                            </p:txEl>
                                          </p:spTgt>
                                        </p:tgtEl>
                                        <p:attrNameLst>
                                          <p:attrName>ppt_h</p:attrName>
                                        </p:attrNameLst>
                                      </p:cBhvr>
                                      <p:tavLst>
                                        <p:tav tm="0">
                                          <p:val>
                                            <p:strVal val="ppt_h"/>
                                          </p:val>
                                        </p:tav>
                                        <p:tav tm="100000">
                                          <p:val>
                                            <p:fltVal val="0"/>
                                          </p:val>
                                        </p:tav>
                                      </p:tavLst>
                                    </p:anim>
                                    <p:animEffect transition="out" filter="fade">
                                      <p:cBhvr>
                                        <p:cTn id="267" dur="500"/>
                                        <p:tgtEl>
                                          <p:spTgt spid="44">
                                            <p:txEl>
                                              <p:pRg st="0" end="0"/>
                                            </p:txEl>
                                          </p:spTgt>
                                        </p:tgtEl>
                                      </p:cBhvr>
                                    </p:animEffect>
                                    <p:set>
                                      <p:cBhvr>
                                        <p:cTn id="268" dur="1" fill="hold">
                                          <p:stCondLst>
                                            <p:cond delay="499"/>
                                          </p:stCondLst>
                                        </p:cTn>
                                        <p:tgtEl>
                                          <p:spTgt spid="4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P spid="18" grpId="0" build="allAtOnce"/>
      <p:bldP spid="19" grpId="0" build="allAtOnce"/>
      <p:bldP spid="20" grpId="0" build="allAtOnce"/>
      <p:bldP spid="22" grpId="0" build="allAtOnce"/>
      <p:bldP spid="23" grpId="0" build="allAtOnce"/>
      <p:bldP spid="24" grpId="0" build="allAtOnce"/>
      <p:bldP spid="25" grpId="0" build="allAtOnce"/>
      <p:bldP spid="26" grpId="0" build="allAtOnce"/>
      <p:bldP spid="27" grpId="0" build="allAtOnce"/>
      <p:bldP spid="28" grpId="0" build="allAtOnce"/>
      <p:bldP spid="29" grpId="0" build="allAtOnce"/>
      <p:bldP spid="35" grpId="0" build="allAtOnce"/>
      <p:bldP spid="36" grpId="0" build="allAtOnce"/>
      <p:bldP spid="37" grpId="0" build="allAtOnce"/>
      <p:bldP spid="38" grpId="0" build="allAtOnce"/>
      <p:bldP spid="39" grpId="0" build="allAtOnce"/>
      <p:bldP spid="40" grpId="0" build="allAtOnce"/>
      <p:bldP spid="41" grpId="0" build="allAtOnce"/>
      <p:bldP spid="42" grpId="0" build="allAtOnce"/>
      <p:bldP spid="43" grpId="0" build="allAtOnce"/>
      <p:bldP spid="44" grpId="0"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6502214E-EDE6-4FF1-BA35-2773F104941C}"/>
              </a:ext>
            </a:extLst>
          </p:cNvPr>
          <p:cNvSpPr>
            <a:spLocks noGrp="1"/>
          </p:cNvSpPr>
          <p:nvPr>
            <p:ph idx="1"/>
          </p:nvPr>
        </p:nvSpPr>
        <p:spPr>
          <a:xfrm>
            <a:off x="2279650" y="541539"/>
            <a:ext cx="7632700" cy="5551287"/>
          </a:xfrm>
        </p:spPr>
        <p:txBody>
          <a:bodyPr anchor="ctr"/>
          <a:lstStyle/>
          <a:p>
            <a:pPr algn="ctr"/>
            <a:r>
              <a:rPr lang="en-GB" altLang="en-US" sz="3200" dirty="0">
                <a:latin typeface="Comic Sans MS" panose="030F0702030302020204" pitchFamily="66" charset="0"/>
              </a:rPr>
              <a:t>Put some of these words into your own sentences.</a:t>
            </a:r>
          </a:p>
          <a:p>
            <a:pPr algn="ctr"/>
            <a:endParaRPr lang="en-GB" altLang="en-US" sz="3200" dirty="0">
              <a:latin typeface="Comic Sans MS" panose="030F0702030302020204" pitchFamily="66" charset="0"/>
            </a:endParaRPr>
          </a:p>
          <a:p>
            <a:pPr algn="ctr"/>
            <a:r>
              <a:rPr lang="en-GB" altLang="en-US" sz="3200" dirty="0">
                <a:solidFill>
                  <a:srgbClr val="FF0000"/>
                </a:solidFill>
                <a:latin typeface="Comic Sans MS" panose="030F0702030302020204" pitchFamily="66" charset="0"/>
              </a:rPr>
              <a:t>C</a:t>
            </a:r>
            <a:r>
              <a:rPr lang="en-GB" altLang="en-US" sz="2800" dirty="0">
                <a:latin typeface="Comic Sans MS" panose="030F0702030302020204" pitchFamily="66" charset="0"/>
              </a:rPr>
              <a:t>: How many of these words containing </a:t>
            </a:r>
            <a:br>
              <a:rPr lang="en-GB" altLang="en-US" sz="2800" dirty="0">
                <a:latin typeface="Comic Sans MS" panose="030F0702030302020204" pitchFamily="66" charset="0"/>
              </a:rPr>
            </a:br>
            <a:r>
              <a:rPr lang="en-GB" altLang="en-US" sz="2800" dirty="0">
                <a:latin typeface="Comic Sans MS" panose="030F0702030302020204" pitchFamily="66" charset="0"/>
              </a:rPr>
              <a:t>the silent letters </a:t>
            </a:r>
            <a:r>
              <a:rPr lang="en-GB" altLang="en-US" sz="2800" b="1" dirty="0">
                <a:solidFill>
                  <a:srgbClr val="0070C0"/>
                </a:solidFill>
                <a:latin typeface="Comic Sans MS" panose="030F0702030302020204" pitchFamily="66" charset="0"/>
              </a:rPr>
              <a:t>b </a:t>
            </a:r>
            <a:r>
              <a:rPr lang="en-GB" altLang="en-US" sz="2800" dirty="0">
                <a:solidFill>
                  <a:schemeClr val="tx1"/>
                </a:solidFill>
                <a:latin typeface="Comic Sans MS" panose="030F0702030302020204" pitchFamily="66" charset="0"/>
              </a:rPr>
              <a:t>and</a:t>
            </a:r>
            <a:r>
              <a:rPr lang="en-GB" altLang="en-US" sz="2800" b="1" dirty="0">
                <a:solidFill>
                  <a:srgbClr val="0070C0"/>
                </a:solidFill>
                <a:latin typeface="Comic Sans MS" panose="030F0702030302020204" pitchFamily="66" charset="0"/>
              </a:rPr>
              <a:t> h </a:t>
            </a:r>
            <a:r>
              <a:rPr lang="en-GB" altLang="en-US" sz="2800" dirty="0">
                <a:latin typeface="Comic Sans MS" panose="030F0702030302020204" pitchFamily="66" charset="0"/>
              </a:rPr>
              <a:t>can you get </a:t>
            </a:r>
            <a:br>
              <a:rPr lang="en-GB" altLang="en-US" sz="2800" dirty="0">
                <a:latin typeface="Comic Sans MS" panose="030F0702030302020204" pitchFamily="66" charset="0"/>
              </a:rPr>
            </a:br>
            <a:r>
              <a:rPr lang="en-GB" altLang="en-US" sz="2800" dirty="0">
                <a:latin typeface="Comic Sans MS" panose="030F0702030302020204" pitchFamily="66" charset="0"/>
              </a:rPr>
              <a:t>into the same sentence?</a:t>
            </a:r>
          </a:p>
        </p:txBody>
      </p:sp>
    </p:spTree>
    <p:extLst>
      <p:ext uri="{BB962C8B-B14F-4D97-AF65-F5344CB8AC3E}">
        <p14:creationId xmlns:p14="http://schemas.microsoft.com/office/powerpoint/2010/main" val="2335769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54928" y="1669002"/>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7030A0"/>
                </a:solidFill>
                <a:latin typeface="CCW Cursive Writing 1" panose="03050602040000000000" pitchFamily="66" charset="0"/>
              </a:rPr>
              <a:t>Science</a:t>
            </a:r>
          </a:p>
          <a:p>
            <a:pPr algn="ctr"/>
            <a:r>
              <a:rPr lang="en-GB" sz="2000" dirty="0">
                <a:solidFill>
                  <a:srgbClr val="7030A0"/>
                </a:solidFill>
                <a:latin typeface="CCW Cursive Writing 1" panose="03050602040000000000" pitchFamily="66" charset="0"/>
              </a:rPr>
              <a:t>- David Attenborough documentary  </a:t>
            </a:r>
          </a:p>
        </p:txBody>
      </p:sp>
    </p:spTree>
    <p:extLst>
      <p:ext uri="{BB962C8B-B14F-4D97-AF65-F5344CB8AC3E}">
        <p14:creationId xmlns:p14="http://schemas.microsoft.com/office/powerpoint/2010/main" val="1745848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19417" y="1633491"/>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CW Cursive Writing 1" panose="03050602040000000000" pitchFamily="66" charset="0"/>
              </a:rPr>
              <a:t>Arithmetic</a:t>
            </a:r>
          </a:p>
        </p:txBody>
      </p:sp>
    </p:spTree>
    <p:extLst>
      <p:ext uri="{BB962C8B-B14F-4D97-AF65-F5344CB8AC3E}">
        <p14:creationId xmlns:p14="http://schemas.microsoft.com/office/powerpoint/2010/main" val="4264414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0E55C2-5775-4BC3-8C6D-CE8BD4B42BBB}"/>
              </a:ext>
            </a:extLst>
          </p:cNvPr>
          <p:cNvSpPr>
            <a:spLocks noGrp="1"/>
          </p:cNvSpPr>
          <p:nvPr>
            <p:ph idx="1"/>
          </p:nvPr>
        </p:nvSpPr>
        <p:spPr>
          <a:xfrm>
            <a:off x="838200" y="507999"/>
            <a:ext cx="10515600" cy="5970621"/>
          </a:xfrm>
        </p:spPr>
        <p:txBody>
          <a:bodyPr>
            <a:normAutofit fontScale="92500" lnSpcReduction="10000"/>
          </a:bodyPr>
          <a:lstStyle/>
          <a:p>
            <a:pPr algn="ctr"/>
            <a:r>
              <a:rPr lang="en-GB" dirty="0">
                <a:latin typeface="Comic Sans MS" panose="030F0702030302020204" pitchFamily="66" charset="0"/>
              </a:rPr>
              <a:t>Today we are going to continue making our own documentary in the style of David Attenborough!</a:t>
            </a:r>
          </a:p>
          <a:p>
            <a:pPr algn="ctr"/>
            <a:endParaRPr lang="en-GB" dirty="0">
              <a:latin typeface="Comic Sans MS" panose="030F0702030302020204" pitchFamily="66" charset="0"/>
            </a:endParaRPr>
          </a:p>
          <a:p>
            <a:pPr algn="ctr"/>
            <a:r>
              <a:rPr lang="en-GB" dirty="0">
                <a:latin typeface="Comic Sans MS" panose="030F0702030302020204" pitchFamily="66" charset="0"/>
              </a:rPr>
              <a:t>Using your non-chronological report from last week, put together a presentation to share facts about your chosen safari animal. </a:t>
            </a:r>
          </a:p>
          <a:p>
            <a:pPr algn="ctr"/>
            <a:endParaRPr lang="en-GB" dirty="0">
              <a:latin typeface="Comic Sans MS" panose="030F0702030302020204" pitchFamily="66" charset="0"/>
            </a:endParaRPr>
          </a:p>
          <a:p>
            <a:pPr algn="ctr"/>
            <a:r>
              <a:rPr lang="en-GB" dirty="0">
                <a:latin typeface="Comic Sans MS" panose="030F0702030302020204" pitchFamily="66" charset="0"/>
              </a:rPr>
              <a:t>You could record this and send it in.  (Some of you may even want to attempt it in full Attenborough style and speak as he does!) </a:t>
            </a:r>
          </a:p>
          <a:p>
            <a:pPr algn="ctr"/>
            <a:endParaRPr lang="en-GB" dirty="0">
              <a:latin typeface="Comic Sans MS" panose="030F0702030302020204" pitchFamily="66" charset="0"/>
            </a:endParaRPr>
          </a:p>
          <a:p>
            <a:pPr algn="ctr"/>
            <a:r>
              <a:rPr lang="en-GB" dirty="0">
                <a:latin typeface="Comic Sans MS" panose="030F0702030302020204" pitchFamily="66" charset="0"/>
              </a:rPr>
              <a:t>You could watch one of his documentaries for inspiration.</a:t>
            </a:r>
          </a:p>
          <a:p>
            <a:pPr algn="ctr"/>
            <a:endParaRPr lang="en-GB" dirty="0">
              <a:latin typeface="Comic Sans MS" panose="030F0702030302020204" pitchFamily="66" charset="0"/>
            </a:endParaRPr>
          </a:p>
          <a:p>
            <a:pPr algn="ctr"/>
            <a:r>
              <a:rPr lang="en-GB" dirty="0">
                <a:latin typeface="Comic Sans MS" panose="030F0702030302020204" pitchFamily="66" charset="0"/>
              </a:rPr>
              <a:t>If you finished your documentary last week, show your understanding of evolution and inheritance by completing the activities on the following pages. </a:t>
            </a:r>
            <a:br>
              <a:rPr lang="en-GB" dirty="0">
                <a:latin typeface="Comic Sans MS" panose="030F0702030302020204" pitchFamily="66" charset="0"/>
              </a:rPr>
            </a:br>
            <a:r>
              <a:rPr lang="en-GB" sz="1900" dirty="0">
                <a:latin typeface="Comic Sans MS" panose="030F0702030302020204" pitchFamily="66" charset="0"/>
              </a:rPr>
              <a:t>(You may need to research some bits of information !) </a:t>
            </a:r>
            <a:endParaRPr lang="en-GB"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100864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A94E5-31AC-4E78-BBDC-D3B871234444}"/>
              </a:ext>
            </a:extLst>
          </p:cNvPr>
          <p:cNvPicPr>
            <a:picLocks noChangeAspect="1"/>
          </p:cNvPicPr>
          <p:nvPr/>
        </p:nvPicPr>
        <p:blipFill>
          <a:blip r:embed="rId2"/>
          <a:stretch>
            <a:fillRect/>
          </a:stretch>
        </p:blipFill>
        <p:spPr>
          <a:xfrm>
            <a:off x="110044" y="64202"/>
            <a:ext cx="7164729" cy="2874524"/>
          </a:xfrm>
          <a:prstGeom prst="rect">
            <a:avLst/>
          </a:prstGeom>
        </p:spPr>
      </p:pic>
      <p:pic>
        <p:nvPicPr>
          <p:cNvPr id="5" name="Picture 4">
            <a:extLst>
              <a:ext uri="{FF2B5EF4-FFF2-40B4-BE49-F238E27FC236}">
                <a16:creationId xmlns:a16="http://schemas.microsoft.com/office/drawing/2014/main" id="{2669B7F3-5ED1-4B3A-8407-C4815B70AF93}"/>
              </a:ext>
            </a:extLst>
          </p:cNvPr>
          <p:cNvPicPr>
            <a:picLocks noChangeAspect="1"/>
          </p:cNvPicPr>
          <p:nvPr/>
        </p:nvPicPr>
        <p:blipFill>
          <a:blip r:embed="rId3"/>
          <a:stretch>
            <a:fillRect/>
          </a:stretch>
        </p:blipFill>
        <p:spPr>
          <a:xfrm>
            <a:off x="7443281" y="56055"/>
            <a:ext cx="4638675" cy="3190875"/>
          </a:xfrm>
          <a:prstGeom prst="rect">
            <a:avLst/>
          </a:prstGeom>
        </p:spPr>
      </p:pic>
      <p:pic>
        <p:nvPicPr>
          <p:cNvPr id="6" name="Picture 5">
            <a:extLst>
              <a:ext uri="{FF2B5EF4-FFF2-40B4-BE49-F238E27FC236}">
                <a16:creationId xmlns:a16="http://schemas.microsoft.com/office/drawing/2014/main" id="{DBE9D9C9-0EA4-43EB-88A5-BEB36CCFDDC7}"/>
              </a:ext>
            </a:extLst>
          </p:cNvPr>
          <p:cNvPicPr>
            <a:picLocks noChangeAspect="1"/>
          </p:cNvPicPr>
          <p:nvPr/>
        </p:nvPicPr>
        <p:blipFill>
          <a:blip r:embed="rId4"/>
          <a:stretch>
            <a:fillRect/>
          </a:stretch>
        </p:blipFill>
        <p:spPr>
          <a:xfrm>
            <a:off x="110044" y="4619625"/>
            <a:ext cx="7829550" cy="2238375"/>
          </a:xfrm>
          <a:prstGeom prst="rect">
            <a:avLst/>
          </a:prstGeom>
        </p:spPr>
      </p:pic>
      <p:pic>
        <p:nvPicPr>
          <p:cNvPr id="7" name="Picture 6">
            <a:extLst>
              <a:ext uri="{FF2B5EF4-FFF2-40B4-BE49-F238E27FC236}">
                <a16:creationId xmlns:a16="http://schemas.microsoft.com/office/drawing/2014/main" id="{98E6BCF7-238C-4E14-8385-31AAB8C6DD94}"/>
              </a:ext>
            </a:extLst>
          </p:cNvPr>
          <p:cNvPicPr>
            <a:picLocks noChangeAspect="1"/>
          </p:cNvPicPr>
          <p:nvPr/>
        </p:nvPicPr>
        <p:blipFill>
          <a:blip r:embed="rId5"/>
          <a:stretch>
            <a:fillRect/>
          </a:stretch>
        </p:blipFill>
        <p:spPr>
          <a:xfrm>
            <a:off x="8002824" y="3246930"/>
            <a:ext cx="4189176" cy="3611070"/>
          </a:xfrm>
          <a:prstGeom prst="rect">
            <a:avLst/>
          </a:prstGeom>
        </p:spPr>
      </p:pic>
      <p:pic>
        <p:nvPicPr>
          <p:cNvPr id="8" name="Picture 7">
            <a:extLst>
              <a:ext uri="{FF2B5EF4-FFF2-40B4-BE49-F238E27FC236}">
                <a16:creationId xmlns:a16="http://schemas.microsoft.com/office/drawing/2014/main" id="{E2F7AC7A-D185-4FC6-A269-5A907FA6D1B9}"/>
              </a:ext>
            </a:extLst>
          </p:cNvPr>
          <p:cNvPicPr>
            <a:picLocks noChangeAspect="1"/>
          </p:cNvPicPr>
          <p:nvPr/>
        </p:nvPicPr>
        <p:blipFill>
          <a:blip r:embed="rId6"/>
          <a:stretch>
            <a:fillRect/>
          </a:stretch>
        </p:blipFill>
        <p:spPr>
          <a:xfrm>
            <a:off x="449604" y="2975969"/>
            <a:ext cx="6825169" cy="1606412"/>
          </a:xfrm>
          <a:prstGeom prst="rect">
            <a:avLst/>
          </a:prstGeom>
        </p:spPr>
      </p:pic>
    </p:spTree>
    <p:extLst>
      <p:ext uri="{BB962C8B-B14F-4D97-AF65-F5344CB8AC3E}">
        <p14:creationId xmlns:p14="http://schemas.microsoft.com/office/powerpoint/2010/main" val="42889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E4D70C-4ECC-4ED1-A2C9-EEDAB0251040}"/>
              </a:ext>
            </a:extLst>
          </p:cNvPr>
          <p:cNvPicPr>
            <a:picLocks noChangeAspect="1"/>
          </p:cNvPicPr>
          <p:nvPr/>
        </p:nvPicPr>
        <p:blipFill>
          <a:blip r:embed="rId2"/>
          <a:stretch>
            <a:fillRect/>
          </a:stretch>
        </p:blipFill>
        <p:spPr>
          <a:xfrm>
            <a:off x="1685118" y="44391"/>
            <a:ext cx="3897524" cy="2872953"/>
          </a:xfrm>
          <a:prstGeom prst="rect">
            <a:avLst/>
          </a:prstGeom>
        </p:spPr>
      </p:pic>
      <p:pic>
        <p:nvPicPr>
          <p:cNvPr id="5" name="Picture 4">
            <a:extLst>
              <a:ext uri="{FF2B5EF4-FFF2-40B4-BE49-F238E27FC236}">
                <a16:creationId xmlns:a16="http://schemas.microsoft.com/office/drawing/2014/main" id="{5A58A5CA-EA76-4E9D-BB6F-8E3BA8602DE1}"/>
              </a:ext>
            </a:extLst>
          </p:cNvPr>
          <p:cNvPicPr>
            <a:picLocks noChangeAspect="1"/>
          </p:cNvPicPr>
          <p:nvPr/>
        </p:nvPicPr>
        <p:blipFill>
          <a:blip r:embed="rId3"/>
          <a:stretch>
            <a:fillRect/>
          </a:stretch>
        </p:blipFill>
        <p:spPr>
          <a:xfrm>
            <a:off x="505838" y="2916389"/>
            <a:ext cx="5990605" cy="2872954"/>
          </a:xfrm>
          <a:prstGeom prst="rect">
            <a:avLst/>
          </a:prstGeom>
        </p:spPr>
      </p:pic>
      <p:pic>
        <p:nvPicPr>
          <p:cNvPr id="6" name="Picture 5">
            <a:extLst>
              <a:ext uri="{FF2B5EF4-FFF2-40B4-BE49-F238E27FC236}">
                <a16:creationId xmlns:a16="http://schemas.microsoft.com/office/drawing/2014/main" id="{38045056-C448-490B-89B3-201AC390E151}"/>
              </a:ext>
            </a:extLst>
          </p:cNvPr>
          <p:cNvPicPr>
            <a:picLocks noChangeAspect="1"/>
          </p:cNvPicPr>
          <p:nvPr/>
        </p:nvPicPr>
        <p:blipFill>
          <a:blip r:embed="rId4"/>
          <a:stretch>
            <a:fillRect/>
          </a:stretch>
        </p:blipFill>
        <p:spPr>
          <a:xfrm>
            <a:off x="7207171" y="45345"/>
            <a:ext cx="4582587" cy="6767309"/>
          </a:xfrm>
          <a:prstGeom prst="rect">
            <a:avLst/>
          </a:prstGeom>
        </p:spPr>
      </p:pic>
      <p:pic>
        <p:nvPicPr>
          <p:cNvPr id="7" name="Picture 6">
            <a:extLst>
              <a:ext uri="{FF2B5EF4-FFF2-40B4-BE49-F238E27FC236}">
                <a16:creationId xmlns:a16="http://schemas.microsoft.com/office/drawing/2014/main" id="{E7EC17E0-CE23-4DDA-8D59-BAA4AEF9092B}"/>
              </a:ext>
            </a:extLst>
          </p:cNvPr>
          <p:cNvPicPr>
            <a:picLocks noChangeAspect="1"/>
          </p:cNvPicPr>
          <p:nvPr/>
        </p:nvPicPr>
        <p:blipFill rotWithShape="1">
          <a:blip r:embed="rId5"/>
          <a:srcRect b="29667"/>
          <a:stretch/>
        </p:blipFill>
        <p:spPr>
          <a:xfrm>
            <a:off x="60589" y="5789343"/>
            <a:ext cx="7146582" cy="1068657"/>
          </a:xfrm>
          <a:prstGeom prst="rect">
            <a:avLst/>
          </a:prstGeom>
        </p:spPr>
      </p:pic>
    </p:spTree>
    <p:extLst>
      <p:ext uri="{BB962C8B-B14F-4D97-AF65-F5344CB8AC3E}">
        <p14:creationId xmlns:p14="http://schemas.microsoft.com/office/powerpoint/2010/main" val="1136702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360D13-E911-4E38-A529-C1B8EAA86920}"/>
              </a:ext>
            </a:extLst>
          </p:cNvPr>
          <p:cNvPicPr>
            <a:picLocks noChangeAspect="1"/>
          </p:cNvPicPr>
          <p:nvPr/>
        </p:nvPicPr>
        <p:blipFill>
          <a:blip r:embed="rId2"/>
          <a:stretch>
            <a:fillRect/>
          </a:stretch>
        </p:blipFill>
        <p:spPr>
          <a:xfrm>
            <a:off x="78429" y="83799"/>
            <a:ext cx="6837937" cy="3648815"/>
          </a:xfrm>
          <a:prstGeom prst="rect">
            <a:avLst/>
          </a:prstGeom>
        </p:spPr>
      </p:pic>
      <p:pic>
        <p:nvPicPr>
          <p:cNvPr id="3" name="Picture 2">
            <a:extLst>
              <a:ext uri="{FF2B5EF4-FFF2-40B4-BE49-F238E27FC236}">
                <a16:creationId xmlns:a16="http://schemas.microsoft.com/office/drawing/2014/main" id="{8F1ECB52-0640-4384-94DC-77E73AEB00A0}"/>
              </a:ext>
            </a:extLst>
          </p:cNvPr>
          <p:cNvPicPr>
            <a:picLocks noChangeAspect="1"/>
          </p:cNvPicPr>
          <p:nvPr/>
        </p:nvPicPr>
        <p:blipFill>
          <a:blip r:embed="rId3"/>
          <a:stretch>
            <a:fillRect/>
          </a:stretch>
        </p:blipFill>
        <p:spPr>
          <a:xfrm>
            <a:off x="4788486" y="2898844"/>
            <a:ext cx="7325085" cy="3833640"/>
          </a:xfrm>
          <a:prstGeom prst="rect">
            <a:avLst/>
          </a:prstGeom>
        </p:spPr>
      </p:pic>
    </p:spTree>
    <p:extLst>
      <p:ext uri="{BB962C8B-B14F-4D97-AF65-F5344CB8AC3E}">
        <p14:creationId xmlns:p14="http://schemas.microsoft.com/office/powerpoint/2010/main" val="1959320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E1946A-6FD5-49AC-ACBE-B8E8D74A31E8}"/>
              </a:ext>
            </a:extLst>
          </p:cNvPr>
          <p:cNvPicPr>
            <a:picLocks noChangeAspect="1"/>
          </p:cNvPicPr>
          <p:nvPr/>
        </p:nvPicPr>
        <p:blipFill>
          <a:blip r:embed="rId2"/>
          <a:stretch>
            <a:fillRect/>
          </a:stretch>
        </p:blipFill>
        <p:spPr>
          <a:xfrm>
            <a:off x="88359" y="45598"/>
            <a:ext cx="6281955" cy="3383402"/>
          </a:xfrm>
          <a:prstGeom prst="rect">
            <a:avLst/>
          </a:prstGeom>
        </p:spPr>
      </p:pic>
      <p:pic>
        <p:nvPicPr>
          <p:cNvPr id="6" name="Picture 5">
            <a:extLst>
              <a:ext uri="{FF2B5EF4-FFF2-40B4-BE49-F238E27FC236}">
                <a16:creationId xmlns:a16="http://schemas.microsoft.com/office/drawing/2014/main" id="{24263EA6-3D42-4124-BF61-E1C2BD533668}"/>
              </a:ext>
            </a:extLst>
          </p:cNvPr>
          <p:cNvPicPr>
            <a:picLocks noChangeAspect="1"/>
          </p:cNvPicPr>
          <p:nvPr/>
        </p:nvPicPr>
        <p:blipFill>
          <a:blip r:embed="rId3"/>
          <a:stretch>
            <a:fillRect/>
          </a:stretch>
        </p:blipFill>
        <p:spPr>
          <a:xfrm>
            <a:off x="4533090" y="2724194"/>
            <a:ext cx="7570552" cy="3968434"/>
          </a:xfrm>
          <a:prstGeom prst="rect">
            <a:avLst/>
          </a:prstGeom>
        </p:spPr>
      </p:pic>
    </p:spTree>
    <p:extLst>
      <p:ext uri="{BB962C8B-B14F-4D97-AF65-F5344CB8AC3E}">
        <p14:creationId xmlns:p14="http://schemas.microsoft.com/office/powerpoint/2010/main" val="2834073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Comic Sans MS" panose="030F0702030302020204" pitchFamily="66" charset="0"/>
              </a:rPr>
              <a:t>Today we are going to focus on question 9 on year 6.</a:t>
            </a:r>
          </a:p>
        </p:txBody>
      </p:sp>
      <p:sp>
        <p:nvSpPr>
          <p:cNvPr id="3" name="Content Placeholder 2"/>
          <p:cNvSpPr>
            <a:spLocks noGrp="1"/>
          </p:cNvSpPr>
          <p:nvPr>
            <p:ph idx="1"/>
          </p:nvPr>
        </p:nvSpPr>
        <p:spPr>
          <a:xfrm>
            <a:off x="838200" y="2438401"/>
            <a:ext cx="10515600" cy="3738562"/>
          </a:xfrm>
        </p:spPr>
        <p:txBody>
          <a:bodyPr>
            <a:normAutofit/>
          </a:bodyPr>
          <a:lstStyle/>
          <a:p>
            <a:pPr marL="0" indent="0">
              <a:buNone/>
            </a:pPr>
            <a:endParaRPr lang="en-GB" sz="2400" dirty="0">
              <a:latin typeface="Comic Sans MS" panose="030F0702030302020204" pitchFamily="66" charset="0"/>
            </a:endParaRPr>
          </a:p>
          <a:p>
            <a:pPr marL="0" indent="0">
              <a:buNone/>
            </a:pPr>
            <a:r>
              <a:rPr lang="en-GB" sz="2400" dirty="0">
                <a:latin typeface="Comic Sans MS" panose="030F0702030302020204" pitchFamily="66" charset="0"/>
              </a:rPr>
              <a:t>The question asks us 75.75 + 76.35 = </a:t>
            </a:r>
          </a:p>
          <a:p>
            <a:pPr marL="0" indent="0">
              <a:buNone/>
            </a:pPr>
            <a:endParaRPr lang="en-GB" sz="2400" dirty="0">
              <a:latin typeface="Comic Sans MS" panose="030F0702030302020204" pitchFamily="66" charset="0"/>
            </a:endParaRPr>
          </a:p>
          <a:p>
            <a:pPr marL="0" indent="0">
              <a:buNone/>
            </a:pPr>
            <a:r>
              <a:rPr lang="en-GB" sz="2400" dirty="0">
                <a:latin typeface="Comic Sans MS" panose="030F0702030302020204" pitchFamily="66" charset="0"/>
              </a:rPr>
              <a:t>When we have looked at the answer, it is</a:t>
            </a:r>
            <a:r>
              <a:rPr lang="en-GB" sz="2400" dirty="0">
                <a:solidFill>
                  <a:srgbClr val="FF0000"/>
                </a:solidFill>
                <a:latin typeface="Comic Sans MS" panose="030F0702030302020204" pitchFamily="66" charset="0"/>
              </a:rPr>
              <a:t> 152.1</a:t>
            </a:r>
            <a:r>
              <a:rPr lang="en-GB" sz="2400" dirty="0">
                <a:latin typeface="Comic Sans MS" panose="030F0702030302020204" pitchFamily="66" charset="0"/>
              </a:rPr>
              <a:t>.. but how?</a:t>
            </a:r>
          </a:p>
          <a:p>
            <a:pPr marL="0" indent="0">
              <a:buNone/>
            </a:pPr>
            <a:endParaRPr lang="en-GB" sz="2400" dirty="0">
              <a:latin typeface="Comic Sans MS" panose="030F0702030302020204" pitchFamily="66" charset="0"/>
            </a:endParaRPr>
          </a:p>
          <a:p>
            <a:pPr marL="0" indent="0">
              <a:buNone/>
            </a:pPr>
            <a:r>
              <a:rPr lang="en-GB" sz="2400" dirty="0">
                <a:latin typeface="Comic Sans MS" panose="030F0702030302020204" pitchFamily="66" charset="0"/>
              </a:rPr>
              <a:t>For this, we need to use the column method of addition. </a:t>
            </a:r>
          </a:p>
          <a:p>
            <a:pPr marL="0" indent="0">
              <a:buNone/>
            </a:pPr>
            <a:endParaRPr lang="en-GB" sz="2400" dirty="0">
              <a:latin typeface="Comic Sans MS" panose="030F0702030302020204" pitchFamily="66" charset="0"/>
            </a:endParaRPr>
          </a:p>
          <a:p>
            <a:pPr marL="0" indent="0">
              <a:buNone/>
            </a:pPr>
            <a:endParaRPr lang="en-GB" sz="2400" dirty="0">
              <a:latin typeface="Comic Sans MS" panose="030F0702030302020204" pitchFamily="66"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80972155"/>
      </p:ext>
    </p:extLst>
  </p:cSld>
  <p:clrMapOvr>
    <a:masterClrMapping/>
  </p:clrMapOvr>
  <mc:AlternateContent xmlns:mc="http://schemas.openxmlformats.org/markup-compatibility/2006" xmlns:p14="http://schemas.microsoft.com/office/powerpoint/2010/main">
    <mc:Choice Requires="p14">
      <p:transition spd="slow" p14:dur="2000" advTm="17791"/>
    </mc:Choice>
    <mc:Fallback xmlns="">
      <p:transition spd="slow" advTm="17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00391"/>
            <a:ext cx="10515600" cy="5476572"/>
          </a:xfrm>
        </p:spPr>
        <p:txBody>
          <a:bodyPr>
            <a:normAutofit lnSpcReduction="10000"/>
          </a:bodyPr>
          <a:lstStyle/>
          <a:p>
            <a:pPr marL="0" indent="0">
              <a:buNone/>
            </a:pPr>
            <a:endParaRPr lang="en-GB" sz="2400" dirty="0">
              <a:latin typeface="Comic Sans MS" panose="030F0702030302020204" pitchFamily="66" charset="0"/>
            </a:endParaRPr>
          </a:p>
          <a:p>
            <a:pPr marL="0" indent="0">
              <a:buNone/>
            </a:pPr>
            <a:r>
              <a:rPr lang="en-GB" sz="2400" dirty="0">
                <a:latin typeface="Comic Sans MS" panose="030F0702030302020204" pitchFamily="66" charset="0"/>
              </a:rPr>
              <a:t>First, put the two values into columns, ensuring that the decimal is in the same place in both. </a:t>
            </a:r>
          </a:p>
          <a:p>
            <a:pPr marL="0" indent="0">
              <a:buNone/>
            </a:pPr>
            <a:endParaRPr lang="en-GB" sz="2400" dirty="0">
              <a:latin typeface="Comic Sans MS" panose="030F0702030302020204" pitchFamily="66" charset="0"/>
            </a:endParaRPr>
          </a:p>
          <a:p>
            <a:pPr marL="0" indent="0" algn="ctr">
              <a:buNone/>
            </a:pPr>
            <a:r>
              <a:rPr lang="en-GB" sz="2400" dirty="0">
                <a:latin typeface="Comic Sans MS" panose="030F0702030302020204" pitchFamily="66" charset="0"/>
              </a:rPr>
              <a:t>   75.75</a:t>
            </a:r>
          </a:p>
          <a:p>
            <a:pPr marL="0" indent="0" algn="ctr">
              <a:buNone/>
            </a:pPr>
            <a:r>
              <a:rPr lang="en-GB" sz="2400" u="sng" dirty="0">
                <a:latin typeface="Comic Sans MS" panose="030F0702030302020204" pitchFamily="66" charset="0"/>
              </a:rPr>
              <a:t>+ </a:t>
            </a:r>
            <a:r>
              <a:rPr lang="en-GB" sz="1100" u="sng" dirty="0">
                <a:latin typeface="Comic Sans MS" panose="030F0702030302020204" pitchFamily="66" charset="0"/>
              </a:rPr>
              <a:t> </a:t>
            </a:r>
            <a:r>
              <a:rPr lang="en-GB" sz="2400" u="sng" dirty="0">
                <a:latin typeface="Comic Sans MS" panose="030F0702030302020204" pitchFamily="66" charset="0"/>
              </a:rPr>
              <a:t>76.35 </a:t>
            </a:r>
          </a:p>
          <a:p>
            <a:pPr marL="0" indent="0" algn="ctr">
              <a:buNone/>
            </a:pPr>
            <a:endParaRPr lang="en-GB" sz="2400" u="sng" dirty="0">
              <a:latin typeface="Comic Sans MS" panose="030F0702030302020204" pitchFamily="66" charset="0"/>
            </a:endParaRPr>
          </a:p>
          <a:p>
            <a:pPr marL="0" indent="0">
              <a:buNone/>
            </a:pPr>
            <a:r>
              <a:rPr lang="en-GB" sz="2400" dirty="0">
                <a:latin typeface="Comic Sans MS" panose="030F0702030302020204" pitchFamily="66" charset="0"/>
              </a:rPr>
              <a:t>Now, complete the addition as you would with a 4digit number, just putting the decimal in the same place below. </a:t>
            </a:r>
          </a:p>
          <a:p>
            <a:pPr marL="0" indent="0">
              <a:buNone/>
            </a:pPr>
            <a:endParaRPr lang="en-GB" sz="2400" dirty="0">
              <a:latin typeface="Comic Sans MS" panose="030F0702030302020204" pitchFamily="66" charset="0"/>
            </a:endParaRPr>
          </a:p>
          <a:p>
            <a:pPr marL="0" indent="0" algn="ctr">
              <a:buNone/>
            </a:pPr>
            <a:r>
              <a:rPr lang="en-GB" sz="2400" dirty="0">
                <a:latin typeface="Comic Sans MS" panose="030F0702030302020204" pitchFamily="66" charset="0"/>
              </a:rPr>
              <a:t>   75</a:t>
            </a:r>
            <a:r>
              <a:rPr lang="en-GB" sz="2400" dirty="0">
                <a:solidFill>
                  <a:srgbClr val="FF0000"/>
                </a:solidFill>
                <a:latin typeface="Comic Sans MS" panose="030F0702030302020204" pitchFamily="66" charset="0"/>
              </a:rPr>
              <a:t>.</a:t>
            </a:r>
            <a:r>
              <a:rPr lang="en-GB" sz="2400" dirty="0">
                <a:latin typeface="Comic Sans MS" panose="030F0702030302020204" pitchFamily="66" charset="0"/>
              </a:rPr>
              <a:t>75</a:t>
            </a:r>
          </a:p>
          <a:p>
            <a:pPr marL="0" indent="0" algn="ctr">
              <a:buNone/>
            </a:pPr>
            <a:r>
              <a:rPr lang="en-GB" sz="2400" u="sng" dirty="0">
                <a:latin typeface="Comic Sans MS" panose="030F0702030302020204" pitchFamily="66" charset="0"/>
              </a:rPr>
              <a:t>+ </a:t>
            </a:r>
            <a:r>
              <a:rPr lang="en-GB" sz="1100" u="sng" dirty="0">
                <a:latin typeface="Comic Sans MS" panose="030F0702030302020204" pitchFamily="66" charset="0"/>
              </a:rPr>
              <a:t> </a:t>
            </a:r>
            <a:r>
              <a:rPr lang="en-GB" sz="2400" u="sng" dirty="0">
                <a:latin typeface="Comic Sans MS" panose="030F0702030302020204" pitchFamily="66" charset="0"/>
              </a:rPr>
              <a:t>76</a:t>
            </a:r>
            <a:r>
              <a:rPr lang="en-GB" sz="2400" u="sng" dirty="0">
                <a:solidFill>
                  <a:srgbClr val="FF0000"/>
                </a:solidFill>
                <a:latin typeface="Comic Sans MS" panose="030F0702030302020204" pitchFamily="66" charset="0"/>
              </a:rPr>
              <a:t>.</a:t>
            </a:r>
            <a:r>
              <a:rPr lang="en-GB" sz="2400" u="sng" dirty="0">
                <a:latin typeface="Comic Sans MS" panose="030F0702030302020204" pitchFamily="66" charset="0"/>
              </a:rPr>
              <a:t>35 </a:t>
            </a:r>
          </a:p>
          <a:p>
            <a:pPr marL="0" indent="0" algn="ctr">
              <a:buNone/>
            </a:pPr>
            <a:r>
              <a:rPr lang="en-GB" sz="1200" dirty="0">
                <a:latin typeface="Comic Sans MS" panose="030F0702030302020204" pitchFamily="66" charset="0"/>
              </a:rPr>
              <a:t>   </a:t>
            </a:r>
            <a:r>
              <a:rPr lang="en-GB" sz="2400" dirty="0">
                <a:latin typeface="Comic Sans MS" panose="030F0702030302020204" pitchFamily="66" charset="0"/>
              </a:rPr>
              <a:t>152</a:t>
            </a:r>
            <a:r>
              <a:rPr lang="en-GB" sz="2400" dirty="0">
                <a:solidFill>
                  <a:srgbClr val="FF0000"/>
                </a:solidFill>
                <a:latin typeface="Comic Sans MS" panose="030F0702030302020204" pitchFamily="66" charset="0"/>
              </a:rPr>
              <a:t>.</a:t>
            </a:r>
            <a:r>
              <a:rPr lang="en-GB" sz="2400" dirty="0">
                <a:latin typeface="Comic Sans MS" panose="030F0702030302020204" pitchFamily="66" charset="0"/>
              </a:rPr>
              <a:t>10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7128147"/>
      </p:ext>
    </p:extLst>
  </p:cSld>
  <p:clrMapOvr>
    <a:masterClrMapping/>
  </p:clrMapOvr>
  <mc:AlternateContent xmlns:mc="http://schemas.openxmlformats.org/markup-compatibility/2006" xmlns:p14="http://schemas.microsoft.com/office/powerpoint/2010/main">
    <mc:Choice Requires="p14">
      <p:transition spd="slow" p14:dur="2000" advTm="31378"/>
    </mc:Choice>
    <mc:Fallback xmlns="">
      <p:transition spd="slow" advTm="3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6D5A-D3B0-4717-B478-F85E740FC7A0}"/>
              </a:ext>
            </a:extLst>
          </p:cNvPr>
          <p:cNvSpPr>
            <a:spLocks noGrp="1"/>
          </p:cNvSpPr>
          <p:nvPr>
            <p:ph type="title"/>
          </p:nvPr>
        </p:nvSpPr>
        <p:spPr/>
        <p:txBody>
          <a:bodyPr/>
          <a:lstStyle/>
          <a:p>
            <a:r>
              <a:rPr lang="en-GB" dirty="0"/>
              <a:t>Now, try the following questions:</a:t>
            </a:r>
          </a:p>
        </p:txBody>
      </p:sp>
      <p:sp>
        <p:nvSpPr>
          <p:cNvPr id="3" name="Content Placeholder 2">
            <a:extLst>
              <a:ext uri="{FF2B5EF4-FFF2-40B4-BE49-F238E27FC236}">
                <a16:creationId xmlns:a16="http://schemas.microsoft.com/office/drawing/2014/main" id="{F4D4C2C1-56B3-4102-AD03-55D28B71DD41}"/>
              </a:ext>
            </a:extLst>
          </p:cNvPr>
          <p:cNvSpPr>
            <a:spLocks noGrp="1"/>
          </p:cNvSpPr>
          <p:nvPr>
            <p:ph idx="1"/>
          </p:nvPr>
        </p:nvSpPr>
        <p:spPr/>
        <p:txBody>
          <a:bodyPr/>
          <a:lstStyle/>
          <a:p>
            <a:r>
              <a:rPr lang="en-GB" dirty="0"/>
              <a:t>57.91 + 22.04 =</a:t>
            </a:r>
          </a:p>
          <a:p>
            <a:endParaRPr lang="en-GB" dirty="0"/>
          </a:p>
          <a:p>
            <a:r>
              <a:rPr lang="en-GB" dirty="0"/>
              <a:t>23.66 + 18.14 = </a:t>
            </a:r>
          </a:p>
          <a:p>
            <a:endParaRPr lang="en-GB" dirty="0"/>
          </a:p>
          <a:p>
            <a:r>
              <a:rPr lang="en-GB" dirty="0"/>
              <a:t>16.44 + 37.35 = </a:t>
            </a:r>
          </a:p>
          <a:p>
            <a:endParaRPr lang="en-GB" dirty="0"/>
          </a:p>
          <a:p>
            <a:r>
              <a:rPr lang="en-GB" dirty="0"/>
              <a:t>87.57 + 14.56 =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3995511"/>
      </p:ext>
    </p:extLst>
  </p:cSld>
  <p:clrMapOvr>
    <a:masterClrMapping/>
  </p:clrMapOvr>
  <mc:AlternateContent xmlns:mc="http://schemas.openxmlformats.org/markup-compatibility/2006" xmlns:p14="http://schemas.microsoft.com/office/powerpoint/2010/main">
    <mc:Choice Requires="p14">
      <p:transition spd="slow" p14:dur="2000" advTm="6273"/>
    </mc:Choice>
    <mc:Fallback xmlns="">
      <p:transition spd="slow" advTm="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1990817" y="1633491"/>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002060"/>
                </a:solidFill>
                <a:latin typeface="CCW Cursive Writing 1" panose="03050602040000000000" pitchFamily="66" charset="0"/>
              </a:rPr>
              <a:t>Maths area of triangles, yesterday was just half of it.</a:t>
            </a:r>
            <a:endParaRPr lang="en-GB" sz="2800" dirty="0">
              <a:solidFill>
                <a:srgbClr val="002060"/>
              </a:solidFill>
              <a:latin typeface="CCW Cursive Writing 1" panose="03050602040000000000"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69221640"/>
      </p:ext>
    </p:extLst>
  </p:cSld>
  <p:clrMapOvr>
    <a:masterClrMapping/>
  </p:clrMapOvr>
  <mc:AlternateContent xmlns:mc="http://schemas.openxmlformats.org/markup-compatibility/2006" xmlns:p14="http://schemas.microsoft.com/office/powerpoint/2010/main">
    <mc:Choice Requires="p14">
      <p:transition spd="slow" p14:dur="2000" advTm="20450"/>
    </mc:Choice>
    <mc:Fallback xmlns="">
      <p:transition spd="slow" advTm="20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7644</TotalTime>
  <Words>973</Words>
  <Application>Microsoft Office PowerPoint</Application>
  <PresentationFormat>Widescreen</PresentationFormat>
  <Paragraphs>152</Paragraphs>
  <Slides>32</Slides>
  <Notes>2</Notes>
  <HiddenSlides>0</HiddenSlides>
  <MMClips>14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vt:i4>
      </vt:variant>
    </vt:vector>
  </HeadingPairs>
  <TitlesOfParts>
    <vt:vector size="42" baseType="lpstr">
      <vt:lpstr>Arial</vt:lpstr>
      <vt:lpstr>Calibri</vt:lpstr>
      <vt:lpstr>Calibri Light</vt:lpstr>
      <vt:lpstr>CCW Cursive Writing 1</vt:lpstr>
      <vt:lpstr>Comic Sans MS</vt:lpstr>
      <vt:lpstr>Sassoon Infant Md</vt:lpstr>
      <vt:lpstr>Sassoon Infant Rg</vt:lpstr>
      <vt:lpstr>Office Theme</vt:lpstr>
      <vt:lpstr>2_Office Theme</vt:lpstr>
      <vt:lpstr>1_Office Theme</vt:lpstr>
      <vt:lpstr>Tuesday 2nd February 2021 Week 5</vt:lpstr>
      <vt:lpstr>PowerPoint Presentation</vt:lpstr>
      <vt:lpstr>PowerPoint Presentation</vt:lpstr>
      <vt:lpstr>PowerPoint Presentation</vt:lpstr>
      <vt:lpstr>PowerPoint Presentation</vt:lpstr>
      <vt:lpstr>Today we are going to focus on question 9 on year 6.</vt:lpstr>
      <vt:lpstr>PowerPoint Presentation</vt:lpstr>
      <vt:lpstr>Now, try the following questions:</vt:lpstr>
      <vt:lpstr>PowerPoint Presentation</vt:lpstr>
      <vt:lpstr>PowerPoint Presentation</vt:lpstr>
      <vt:lpstr>PowerPoint Presentation</vt:lpstr>
      <vt:lpstr>PowerPoint Presentation</vt:lpstr>
      <vt:lpstr>PowerPoint Presentation</vt:lpstr>
      <vt:lpstr>Use the formula width x height divided by 2, to answer the questions below.</vt:lpstr>
      <vt:lpstr>PowerPoint Presentation</vt:lpstr>
      <vt:lpstr>PowerPoint Presentation</vt:lpstr>
      <vt:lpstr>PowerPoint Presentation</vt:lpstr>
      <vt:lpstr>PowerPoint Presentation</vt:lpstr>
      <vt:lpstr>Suspense techniques.</vt:lpstr>
      <vt:lpstr>Challenge</vt:lpstr>
      <vt:lpstr>PowerPoint Presentation</vt:lpstr>
      <vt:lpstr>Fact web </vt:lpstr>
      <vt:lpstr>PowerPoint Presentation</vt:lpstr>
      <vt:lpstr>A silent b sometimes occurs after m or before t.</vt:lpstr>
      <vt:lpstr>A silent b sometimes occurs after m or before t.</vt:lpstr>
      <vt:lpstr>What words do you  know with a silent h?</vt:lpstr>
      <vt:lpstr>What words do you  know with a silent h?</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Cooper</dc:creator>
  <cp:lastModifiedBy>Oliver Thurlby</cp:lastModifiedBy>
  <cp:revision>105</cp:revision>
  <dcterms:created xsi:type="dcterms:W3CDTF">2020-09-08T18:26:49Z</dcterms:created>
  <dcterms:modified xsi:type="dcterms:W3CDTF">2021-02-01T08:09:40Z</dcterms:modified>
</cp:coreProperties>
</file>