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48"/>
  </p:notesMasterIdLst>
  <p:sldIdLst>
    <p:sldId id="256" r:id="rId5"/>
    <p:sldId id="439" r:id="rId6"/>
    <p:sldId id="400" r:id="rId7"/>
    <p:sldId id="285" r:id="rId8"/>
    <p:sldId id="482" r:id="rId9"/>
    <p:sldId id="542" r:id="rId10"/>
    <p:sldId id="543" r:id="rId11"/>
    <p:sldId id="563" r:id="rId12"/>
    <p:sldId id="565" r:id="rId13"/>
    <p:sldId id="564" r:id="rId14"/>
    <p:sldId id="489" r:id="rId15"/>
    <p:sldId id="557" r:id="rId16"/>
    <p:sldId id="574" r:id="rId17"/>
    <p:sldId id="575" r:id="rId18"/>
    <p:sldId id="440" r:id="rId19"/>
    <p:sldId id="558" r:id="rId20"/>
    <p:sldId id="571" r:id="rId21"/>
    <p:sldId id="572" r:id="rId22"/>
    <p:sldId id="573" r:id="rId23"/>
    <p:sldId id="567" r:id="rId24"/>
    <p:sldId id="568" r:id="rId25"/>
    <p:sldId id="537" r:id="rId26"/>
    <p:sldId id="538" r:id="rId27"/>
    <p:sldId id="436" r:id="rId28"/>
    <p:sldId id="445" r:id="rId29"/>
    <p:sldId id="273" r:id="rId30"/>
    <p:sldId id="437" r:id="rId31"/>
    <p:sldId id="276" r:id="rId32"/>
    <p:sldId id="444" r:id="rId33"/>
    <p:sldId id="443" r:id="rId34"/>
    <p:sldId id="430" r:id="rId35"/>
    <p:sldId id="257" r:id="rId36"/>
    <p:sldId id="258" r:id="rId37"/>
    <p:sldId id="259" r:id="rId38"/>
    <p:sldId id="260" r:id="rId39"/>
    <p:sldId id="261" r:id="rId40"/>
    <p:sldId id="263" r:id="rId41"/>
    <p:sldId id="264" r:id="rId42"/>
    <p:sldId id="262" r:id="rId43"/>
    <p:sldId id="265" r:id="rId44"/>
    <p:sldId id="561" r:id="rId45"/>
    <p:sldId id="562" r:id="rId46"/>
    <p:sldId id="56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94660"/>
  </p:normalViewPr>
  <p:slideViewPr>
    <p:cSldViewPr snapToGrid="0">
      <p:cViewPr varScale="1">
        <p:scale>
          <a:sx n="86" d="100"/>
          <a:sy n="86"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E734A-34B3-4A79-91DF-33E8FB3D4797}" type="datetimeFigureOut">
              <a:rPr lang="en-GB" smtClean="0"/>
              <a:t>01/02/2021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074B4-96CB-4A24-9176-31C106980C4E}" type="slidenum">
              <a:rPr lang="en-GB" smtClean="0"/>
              <a:t>‹#›</a:t>
            </a:fld>
            <a:endParaRPr lang="en-GB"/>
          </a:p>
        </p:txBody>
      </p:sp>
    </p:spTree>
    <p:extLst>
      <p:ext uri="{BB962C8B-B14F-4D97-AF65-F5344CB8AC3E}">
        <p14:creationId xmlns:p14="http://schemas.microsoft.com/office/powerpoint/2010/main" val="360329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4A69-0BFD-46DF-8F1B-AA532294F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D85D0-BE73-476C-8C4B-23DFD4ED52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A5B2AB-E690-4E2E-86C1-776A80692343}"/>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DB930CF0-EEF0-4F64-B020-9BF67BCE2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0512D-35FB-449D-B993-E127EE312475}"/>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11443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2E4-E373-4807-9CE4-5D7363C71B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7508F8-0E21-45D3-80DF-2D11BB652E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02A42-94C6-48F1-84C3-987FD1D537E0}"/>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9C3EC6E1-F083-4AD8-85CC-10D0A2377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626DB-F4E6-4FF9-A052-06C274AD47A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08248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43B14-0C93-4158-A9FF-9968E065B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A385C5-83AF-40FB-B59D-B70866F408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14CBC-A3E2-40C9-BF76-68F8109BBB84}"/>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3986FDCE-BC5D-4543-B9B3-AF9E9ECE9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EE44E-31DD-4B77-B673-D33820E73BB3}"/>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9617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10905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1572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79093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50728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BDAF4F-3A71-4D51-883B-FB9FDDAF210E}"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35088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BDAF4F-3A71-4D51-883B-FB9FDDAF210E}"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784340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DAF4F-3A71-4D51-883B-FB9FDDAF210E}"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98165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9674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B059-FDFB-49B9-9C93-24B2335911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3D316-FAB0-4844-9076-3335FC9B1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ABBA6-4357-41D4-B4E5-962062918038}"/>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1791B711-02D4-4A9B-9163-2E2110F8F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AF0A2-658B-48BF-BB45-3D1680965C7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73958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73590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02480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49517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482069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318423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05577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58953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BDAF4F-3A71-4D51-883B-FB9FDDAF210E}"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513385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BDAF4F-3A71-4D51-883B-FB9FDDAF210E}"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48641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DAF4F-3A71-4D51-883B-FB9FDDAF210E}"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19263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E40B-8632-4EC1-AA43-C0A3DC808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EE5C53-9D45-4387-9A41-FF2867BA2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23F15F-D666-462B-80D5-1EE8A6233647}"/>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8CD04A7D-616B-433B-8018-EB58656ED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25E13-D15F-4F7C-B7B5-1EF8BFF7EFE7}"/>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82553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457252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145557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426186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236750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549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903BC5-6D75-42CD-9C28-86EFAFD9D36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7" name="Content Placeholder 11"/>
          <p:cNvSpPr>
            <a:spLocks noGrp="1"/>
          </p:cNvSpPr>
          <p:nvPr>
            <p:ph idx="1"/>
          </p:nvPr>
        </p:nvSpPr>
        <p:spPr>
          <a:xfrm>
            <a:off x="1007535" y="1513946"/>
            <a:ext cx="10176933"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2511445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6D01679-0CFD-41B2-8A11-E12F792C762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Rectangle 4">
            <a:extLst>
              <a:ext uri="{FF2B5EF4-FFF2-40B4-BE49-F238E27FC236}">
                <a16:creationId xmlns:a16="http://schemas.microsoft.com/office/drawing/2014/main" id="{B78C1511-9895-405F-A50E-002C3EF314D1}"/>
              </a:ext>
            </a:extLst>
          </p:cNvPr>
          <p:cNvSpPr/>
          <p:nvPr userDrawn="1"/>
        </p:nvSpPr>
        <p:spPr>
          <a:xfrm>
            <a:off x="609601" y="1514476"/>
            <a:ext cx="10960100" cy="48815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
        <p:nvSpPr>
          <p:cNvPr id="3" name="Content Placeholder 2"/>
          <p:cNvSpPr>
            <a:spLocks noGrp="1"/>
          </p:cNvSpPr>
          <p:nvPr>
            <p:ph idx="1"/>
          </p:nvPr>
        </p:nvSpPr>
        <p:spPr>
          <a:xfrm>
            <a:off x="609598" y="1513946"/>
            <a:ext cx="10960100"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Tree>
    <p:extLst>
      <p:ext uri="{BB962C8B-B14F-4D97-AF65-F5344CB8AC3E}">
        <p14:creationId xmlns:p14="http://schemas.microsoft.com/office/powerpoint/2010/main" val="1945529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F50BEA38-F49E-4198-810B-B1D2BFD9AB29}"/>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 name="Rectangle 9">
            <a:extLst>
              <a:ext uri="{FF2B5EF4-FFF2-40B4-BE49-F238E27FC236}">
                <a16:creationId xmlns:a16="http://schemas.microsoft.com/office/drawing/2014/main" id="{380C9B58-DFBC-4D3C-B963-5D9AB9A9A7C0}"/>
              </a:ext>
            </a:extLst>
          </p:cNvPr>
          <p:cNvSpPr/>
          <p:nvPr userDrawn="1"/>
        </p:nvSpPr>
        <p:spPr>
          <a:xfrm>
            <a:off x="1007534" y="1514475"/>
            <a:ext cx="10176933" cy="45783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grpSp>
        <p:nvGrpSpPr>
          <p:cNvPr id="11" name="Group 5">
            <a:extLst>
              <a:ext uri="{FF2B5EF4-FFF2-40B4-BE49-F238E27FC236}">
                <a16:creationId xmlns:a16="http://schemas.microsoft.com/office/drawing/2014/main" id="{B81C1FDE-42E8-4E35-A4A1-61608933F673}"/>
              </a:ext>
            </a:extLst>
          </p:cNvPr>
          <p:cNvGrpSpPr>
            <a:grpSpLocks/>
          </p:cNvGrpSpPr>
          <p:nvPr userDrawn="1"/>
        </p:nvGrpSpPr>
        <p:grpSpPr bwMode="auto">
          <a:xfrm>
            <a:off x="5336117" y="1738314"/>
            <a:ext cx="5585883" cy="4129087"/>
            <a:chOff x="4002736" y="1755885"/>
            <a:chExt cx="4189074" cy="4129086"/>
          </a:xfrm>
        </p:grpSpPr>
        <p:sp>
          <p:nvSpPr>
            <p:cNvPr id="12" name="Oval 11">
              <a:extLst>
                <a:ext uri="{FF2B5EF4-FFF2-40B4-BE49-F238E27FC236}">
                  <a16:creationId xmlns:a16="http://schemas.microsoft.com/office/drawing/2014/main" id="{D469B91A-4AA9-424D-AB6C-62814B7054AD}"/>
                </a:ext>
              </a:extLst>
            </p:cNvPr>
            <p:cNvSpPr/>
            <p:nvPr userDrawn="1"/>
          </p:nvSpPr>
          <p:spPr bwMode="auto">
            <a:xfrm>
              <a:off x="4002736"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ysClr val="windowText" lastClr="000000"/>
                </a:solidFill>
              </a:endParaRPr>
            </a:p>
          </p:txBody>
        </p:sp>
        <p:sp>
          <p:nvSpPr>
            <p:cNvPr id="13" name="Oval 12">
              <a:extLst>
                <a:ext uri="{FF2B5EF4-FFF2-40B4-BE49-F238E27FC236}">
                  <a16:creationId xmlns:a16="http://schemas.microsoft.com/office/drawing/2014/main" id="{04444CB0-9BDD-4517-B590-DDB7F0AB05A4}"/>
                </a:ext>
              </a:extLst>
            </p:cNvPr>
            <p:cNvSpPr/>
            <p:nvPr userDrawn="1"/>
          </p:nvSpPr>
          <p:spPr bwMode="auto">
            <a:xfrm>
              <a:off x="6193309"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ysClr val="windowText" lastClr="000000"/>
                </a:solidFill>
              </a:endParaRPr>
            </a:p>
          </p:txBody>
        </p:sp>
        <p:sp>
          <p:nvSpPr>
            <p:cNvPr id="16" name="Oval 15">
              <a:extLst>
                <a:ext uri="{FF2B5EF4-FFF2-40B4-BE49-F238E27FC236}">
                  <a16:creationId xmlns:a16="http://schemas.microsoft.com/office/drawing/2014/main" id="{03DA867F-5209-4FBD-93BA-16710D933429}"/>
                </a:ext>
              </a:extLst>
            </p:cNvPr>
            <p:cNvSpPr/>
            <p:nvPr userDrawn="1"/>
          </p:nvSpPr>
          <p:spPr bwMode="auto">
            <a:xfrm>
              <a:off x="6193309" y="3886309"/>
              <a:ext cx="1996914"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ysClr val="windowText" lastClr="000000"/>
                </a:solidFill>
              </a:endParaRPr>
            </a:p>
          </p:txBody>
        </p:sp>
        <p:sp>
          <p:nvSpPr>
            <p:cNvPr id="17" name="Oval 16">
              <a:extLst>
                <a:ext uri="{FF2B5EF4-FFF2-40B4-BE49-F238E27FC236}">
                  <a16:creationId xmlns:a16="http://schemas.microsoft.com/office/drawing/2014/main" id="{58D142B4-6060-4D25-B4D4-253672E39B99}"/>
                </a:ext>
              </a:extLst>
            </p:cNvPr>
            <p:cNvSpPr/>
            <p:nvPr userDrawn="1"/>
          </p:nvSpPr>
          <p:spPr bwMode="auto">
            <a:xfrm>
              <a:off x="4002736" y="3886309"/>
              <a:ext cx="1998501"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ysClr val="windowText" lastClr="000000"/>
                </a:solidFill>
              </a:endParaRPr>
            </a:p>
          </p:txBody>
        </p:sp>
      </p:gr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4" name="Content Placeholder 2"/>
          <p:cNvSpPr>
            <a:spLocks noGrp="1"/>
          </p:cNvSpPr>
          <p:nvPr>
            <p:ph idx="1"/>
          </p:nvPr>
        </p:nvSpPr>
        <p:spPr>
          <a:xfrm>
            <a:off x="1007534" y="1513944"/>
            <a:ext cx="4065277"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0"/>
          </p:nvPr>
        </p:nvSpPr>
        <p:spPr>
          <a:xfrm>
            <a:off x="5350363" y="1736725"/>
            <a:ext cx="2640212"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8263167" y="1736725"/>
            <a:ext cx="2640212"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5350363" y="3868604"/>
            <a:ext cx="2640212"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8263167" y="3868604"/>
            <a:ext cx="2640212"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61186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2C8B624B-A690-485E-B0BF-368D58E896C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a:extLst>
              <a:ext uri="{FF2B5EF4-FFF2-40B4-BE49-F238E27FC236}">
                <a16:creationId xmlns:a16="http://schemas.microsoft.com/office/drawing/2014/main" id="{28F8D6A5-B285-4DC3-ACDC-37E0FEE6E906}"/>
              </a:ext>
            </a:extLst>
          </p:cNvPr>
          <p:cNvSpPr/>
          <p:nvPr userDrawn="1"/>
        </p:nvSpPr>
        <p:spPr>
          <a:xfrm>
            <a:off x="6214533" y="1514475"/>
            <a:ext cx="4921251" cy="45783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12" name="Rectangle 11">
            <a:extLst>
              <a:ext uri="{FF2B5EF4-FFF2-40B4-BE49-F238E27FC236}">
                <a16:creationId xmlns:a16="http://schemas.microsoft.com/office/drawing/2014/main" id="{21C186ED-79B5-4EF8-87B7-A5C927B9C0E0}"/>
              </a:ext>
            </a:extLst>
          </p:cNvPr>
          <p:cNvSpPr/>
          <p:nvPr userDrawn="1"/>
        </p:nvSpPr>
        <p:spPr bwMode="auto">
          <a:xfrm>
            <a:off x="1001184" y="1514475"/>
            <a:ext cx="5094816"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13" name="Rectangle 12">
            <a:extLst>
              <a:ext uri="{FF2B5EF4-FFF2-40B4-BE49-F238E27FC236}">
                <a16:creationId xmlns:a16="http://schemas.microsoft.com/office/drawing/2014/main" id="{EA74B07D-32E9-44DE-9105-812018EFECFC}"/>
              </a:ext>
            </a:extLst>
          </p:cNvPr>
          <p:cNvSpPr/>
          <p:nvPr userDrawn="1"/>
        </p:nvSpPr>
        <p:spPr bwMode="auto">
          <a:xfrm>
            <a:off x="1001184" y="2678113"/>
            <a:ext cx="5094816"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15" name="Rectangle 14">
            <a:extLst>
              <a:ext uri="{FF2B5EF4-FFF2-40B4-BE49-F238E27FC236}">
                <a16:creationId xmlns:a16="http://schemas.microsoft.com/office/drawing/2014/main" id="{54BB364D-E370-492A-8326-5761AC0FF354}"/>
              </a:ext>
            </a:extLst>
          </p:cNvPr>
          <p:cNvSpPr/>
          <p:nvPr userDrawn="1"/>
        </p:nvSpPr>
        <p:spPr bwMode="auto">
          <a:xfrm>
            <a:off x="1001184" y="3841750"/>
            <a:ext cx="5094816" cy="1087438"/>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16" name="Rectangle 15">
            <a:extLst>
              <a:ext uri="{FF2B5EF4-FFF2-40B4-BE49-F238E27FC236}">
                <a16:creationId xmlns:a16="http://schemas.microsoft.com/office/drawing/2014/main" id="{6E38E7E1-A9D7-47A6-A296-3EC8C643BDE4}"/>
              </a:ext>
            </a:extLst>
          </p:cNvPr>
          <p:cNvSpPr/>
          <p:nvPr userDrawn="1"/>
        </p:nvSpPr>
        <p:spPr bwMode="auto">
          <a:xfrm>
            <a:off x="1001184" y="5006975"/>
            <a:ext cx="5094816"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0" name="Content Placeholder 2"/>
          <p:cNvSpPr>
            <a:spLocks noGrp="1"/>
          </p:cNvSpPr>
          <p:nvPr>
            <p:ph idx="10"/>
          </p:nvPr>
        </p:nvSpPr>
        <p:spPr>
          <a:xfrm>
            <a:off x="6213644" y="1513945"/>
            <a:ext cx="4922141"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1006117" y="1513946"/>
            <a:ext cx="5094820"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1006117" y="2678233"/>
            <a:ext cx="5094820"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1006117" y="3842520"/>
            <a:ext cx="5094820"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1006117" y="5006808"/>
            <a:ext cx="5094820"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810403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21A12A13-FAA8-4CA8-9884-1852BFC1DEA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7" name="Rectangle 6">
            <a:extLst>
              <a:ext uri="{FF2B5EF4-FFF2-40B4-BE49-F238E27FC236}">
                <a16:creationId xmlns:a16="http://schemas.microsoft.com/office/drawing/2014/main" id="{F867BFD9-C846-4301-95A9-84AC5B7EC3C1}"/>
              </a:ext>
            </a:extLst>
          </p:cNvPr>
          <p:cNvSpPr/>
          <p:nvPr userDrawn="1"/>
        </p:nvSpPr>
        <p:spPr>
          <a:xfrm>
            <a:off x="3860800" y="1514475"/>
            <a:ext cx="7323667"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9" name="Rectangle 8">
            <a:extLst>
              <a:ext uri="{FF2B5EF4-FFF2-40B4-BE49-F238E27FC236}">
                <a16:creationId xmlns:a16="http://schemas.microsoft.com/office/drawing/2014/main" id="{8708BF44-3402-49E9-AEC1-EFC9F2B53129}"/>
              </a:ext>
            </a:extLst>
          </p:cNvPr>
          <p:cNvSpPr/>
          <p:nvPr userDrawn="1"/>
        </p:nvSpPr>
        <p:spPr>
          <a:xfrm>
            <a:off x="1007534" y="4481513"/>
            <a:ext cx="10176933"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1" name="Rectangle 10">
            <a:extLst>
              <a:ext uri="{FF2B5EF4-FFF2-40B4-BE49-F238E27FC236}">
                <a16:creationId xmlns:a16="http://schemas.microsoft.com/office/drawing/2014/main" id="{7B9D8A12-F78D-412A-A6BF-49E56AABAE87}"/>
              </a:ext>
            </a:extLst>
          </p:cNvPr>
          <p:cNvSpPr/>
          <p:nvPr userDrawn="1"/>
        </p:nvSpPr>
        <p:spPr>
          <a:xfrm>
            <a:off x="1007534" y="1514475"/>
            <a:ext cx="2715684"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0" name="Content Placeholder 2"/>
          <p:cNvSpPr>
            <a:spLocks noGrp="1"/>
          </p:cNvSpPr>
          <p:nvPr>
            <p:ph idx="11"/>
          </p:nvPr>
        </p:nvSpPr>
        <p:spPr>
          <a:xfrm>
            <a:off x="1001179" y="1513946"/>
            <a:ext cx="2722039" cy="28793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3860800" y="1513946"/>
            <a:ext cx="7323667" cy="28793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1001179" y="4481512"/>
            <a:ext cx="10183288" cy="16113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92719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6B01-A801-4D10-BCBA-B7B24FD555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1AA424-BA61-4F53-A86B-A592B911B9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A8F0F8-E344-43C9-87E9-4EE00B190E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D75CDB-013A-469B-93C3-E78B9B05DACA}"/>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6" name="Footer Placeholder 5">
            <a:extLst>
              <a:ext uri="{FF2B5EF4-FFF2-40B4-BE49-F238E27FC236}">
                <a16:creationId xmlns:a16="http://schemas.microsoft.com/office/drawing/2014/main" id="{F00A5E4E-7531-4427-ACF2-63B42362D8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30B82-7FFE-4591-97B0-B95E8F8A03EF}"/>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348503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D3955259-6DA9-4B95-AD95-BCC914F10BB6}"/>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2" name="Rectangle 11">
            <a:extLst>
              <a:ext uri="{FF2B5EF4-FFF2-40B4-BE49-F238E27FC236}">
                <a16:creationId xmlns:a16="http://schemas.microsoft.com/office/drawing/2014/main" id="{E1B12362-19BB-49B3-B802-A1A2BF755D1E}"/>
              </a:ext>
            </a:extLst>
          </p:cNvPr>
          <p:cNvSpPr/>
          <p:nvPr userDrawn="1"/>
        </p:nvSpPr>
        <p:spPr>
          <a:xfrm>
            <a:off x="1007533" y="1514475"/>
            <a:ext cx="3803651" cy="457835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3" name="Rectangle 12">
            <a:extLst>
              <a:ext uri="{FF2B5EF4-FFF2-40B4-BE49-F238E27FC236}">
                <a16:creationId xmlns:a16="http://schemas.microsoft.com/office/drawing/2014/main" id="{4A87CDE2-3421-4FD6-9879-CE4C1BD58F32}"/>
              </a:ext>
            </a:extLst>
          </p:cNvPr>
          <p:cNvSpPr/>
          <p:nvPr userDrawn="1"/>
        </p:nvSpPr>
        <p:spPr>
          <a:xfrm>
            <a:off x="4910667" y="4614863"/>
            <a:ext cx="627380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5" name="Rectangle 14">
            <a:extLst>
              <a:ext uri="{FF2B5EF4-FFF2-40B4-BE49-F238E27FC236}">
                <a16:creationId xmlns:a16="http://schemas.microsoft.com/office/drawing/2014/main" id="{630EB539-F7DA-4055-BE15-8F122ACB732B}"/>
              </a:ext>
            </a:extLst>
          </p:cNvPr>
          <p:cNvSpPr/>
          <p:nvPr userDrawn="1"/>
        </p:nvSpPr>
        <p:spPr>
          <a:xfrm>
            <a:off x="4910667" y="1519238"/>
            <a:ext cx="627380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6" name="Rectangle 15">
            <a:extLst>
              <a:ext uri="{FF2B5EF4-FFF2-40B4-BE49-F238E27FC236}">
                <a16:creationId xmlns:a16="http://schemas.microsoft.com/office/drawing/2014/main" id="{6748A1D7-FC18-4D82-A83B-1994997C4969}"/>
              </a:ext>
            </a:extLst>
          </p:cNvPr>
          <p:cNvSpPr/>
          <p:nvPr userDrawn="1"/>
        </p:nvSpPr>
        <p:spPr>
          <a:xfrm>
            <a:off x="4910667" y="3067051"/>
            <a:ext cx="627380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9" name="Content Placeholder 2"/>
          <p:cNvSpPr>
            <a:spLocks noGrp="1"/>
          </p:cNvSpPr>
          <p:nvPr>
            <p:ph idx="12"/>
          </p:nvPr>
        </p:nvSpPr>
        <p:spPr>
          <a:xfrm>
            <a:off x="4910666" y="1513946"/>
            <a:ext cx="627379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4910666" y="3061487"/>
            <a:ext cx="627379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4910666" y="4609027"/>
            <a:ext cx="627379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1007535" y="1513947"/>
            <a:ext cx="3803651"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50096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916005FC-399C-44A2-B2F3-8B0C66F58F6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a:extLst>
              <a:ext uri="{FF2B5EF4-FFF2-40B4-BE49-F238E27FC236}">
                <a16:creationId xmlns:a16="http://schemas.microsoft.com/office/drawing/2014/main" id="{AC3580C6-F977-4E18-9B02-31DDAC954664}"/>
              </a:ext>
            </a:extLst>
          </p:cNvPr>
          <p:cNvSpPr/>
          <p:nvPr userDrawn="1"/>
        </p:nvSpPr>
        <p:spPr>
          <a:xfrm>
            <a:off x="6148918" y="1514475"/>
            <a:ext cx="5035549" cy="28146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1" name="Rectangle 10">
            <a:extLst>
              <a:ext uri="{FF2B5EF4-FFF2-40B4-BE49-F238E27FC236}">
                <a16:creationId xmlns:a16="http://schemas.microsoft.com/office/drawing/2014/main" id="{226C9702-DBEE-487D-8C30-E30F1C56DC7B}"/>
              </a:ext>
            </a:extLst>
          </p:cNvPr>
          <p:cNvSpPr/>
          <p:nvPr userDrawn="1"/>
        </p:nvSpPr>
        <p:spPr>
          <a:xfrm>
            <a:off x="1007534" y="4418013"/>
            <a:ext cx="10176933"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5" name="Rectangle 14">
            <a:extLst>
              <a:ext uri="{FF2B5EF4-FFF2-40B4-BE49-F238E27FC236}">
                <a16:creationId xmlns:a16="http://schemas.microsoft.com/office/drawing/2014/main" id="{B3D3293D-51BF-43A3-9AF6-F5E80BBF1198}"/>
              </a:ext>
            </a:extLst>
          </p:cNvPr>
          <p:cNvSpPr/>
          <p:nvPr userDrawn="1"/>
        </p:nvSpPr>
        <p:spPr>
          <a:xfrm>
            <a:off x="1007533" y="1514475"/>
            <a:ext cx="2446867"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6" name="Rectangle 15">
            <a:extLst>
              <a:ext uri="{FF2B5EF4-FFF2-40B4-BE49-F238E27FC236}">
                <a16:creationId xmlns:a16="http://schemas.microsoft.com/office/drawing/2014/main" id="{00C95689-6701-4869-8E6B-E36571E29FD8}"/>
              </a:ext>
            </a:extLst>
          </p:cNvPr>
          <p:cNvSpPr/>
          <p:nvPr userDrawn="1"/>
        </p:nvSpPr>
        <p:spPr>
          <a:xfrm>
            <a:off x="3579284" y="1514475"/>
            <a:ext cx="2446867"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0" name="Content Placeholder 2"/>
          <p:cNvSpPr>
            <a:spLocks noGrp="1"/>
          </p:cNvSpPr>
          <p:nvPr>
            <p:ph idx="12"/>
          </p:nvPr>
        </p:nvSpPr>
        <p:spPr>
          <a:xfrm>
            <a:off x="6149473" y="1513946"/>
            <a:ext cx="5034993" cy="28158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1007536" y="1513946"/>
            <a:ext cx="2446865"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1007534" y="4418012"/>
            <a:ext cx="10176932" cy="16748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3578504" y="1513946"/>
            <a:ext cx="2446865"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643985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F7DE18D7-B591-450C-B833-11D3517745B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a:extLst>
              <a:ext uri="{FF2B5EF4-FFF2-40B4-BE49-F238E27FC236}">
                <a16:creationId xmlns:a16="http://schemas.microsoft.com/office/drawing/2014/main" id="{032A2BA2-4F36-4020-9997-1E5EA924A218}"/>
              </a:ext>
            </a:extLst>
          </p:cNvPr>
          <p:cNvSpPr/>
          <p:nvPr userDrawn="1"/>
        </p:nvSpPr>
        <p:spPr>
          <a:xfrm>
            <a:off x="670985" y="2501901"/>
            <a:ext cx="10850033"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7" name="Content Placeholder 2"/>
          <p:cNvSpPr>
            <a:spLocks noGrp="1"/>
          </p:cNvSpPr>
          <p:nvPr>
            <p:ph idx="1"/>
          </p:nvPr>
        </p:nvSpPr>
        <p:spPr>
          <a:xfrm>
            <a:off x="1007534" y="1500011"/>
            <a:ext cx="10164223"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1013889" y="5125507"/>
            <a:ext cx="10164223"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670981" y="2502605"/>
            <a:ext cx="10850035" cy="258762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044114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0" name="Rounded Rectangle 3">
            <a:extLst>
              <a:ext uri="{FF2B5EF4-FFF2-40B4-BE49-F238E27FC236}">
                <a16:creationId xmlns:a16="http://schemas.microsoft.com/office/drawing/2014/main" id="{A2EAD9F7-95F6-4197-8521-5011A5964409}"/>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ounded Rectangle 4">
            <a:extLst>
              <a:ext uri="{FF2B5EF4-FFF2-40B4-BE49-F238E27FC236}">
                <a16:creationId xmlns:a16="http://schemas.microsoft.com/office/drawing/2014/main" id="{F263F3D7-9360-46A1-911E-5171211E1836}"/>
              </a:ext>
            </a:extLst>
          </p:cNvPr>
          <p:cNvSpPr/>
          <p:nvPr userDrawn="1"/>
        </p:nvSpPr>
        <p:spPr>
          <a:xfrm>
            <a:off x="1013884" y="4340225"/>
            <a:ext cx="3291416"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8" name="Rounded Rectangle 5">
            <a:extLst>
              <a:ext uri="{FF2B5EF4-FFF2-40B4-BE49-F238E27FC236}">
                <a16:creationId xmlns:a16="http://schemas.microsoft.com/office/drawing/2014/main" id="{76C24CAB-6981-4514-BB23-125F6BAFF757}"/>
              </a:ext>
            </a:extLst>
          </p:cNvPr>
          <p:cNvSpPr/>
          <p:nvPr userDrawn="1"/>
        </p:nvSpPr>
        <p:spPr>
          <a:xfrm>
            <a:off x="4449234" y="4340225"/>
            <a:ext cx="329353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9" name="Rounded Rectangle 6">
            <a:extLst>
              <a:ext uri="{FF2B5EF4-FFF2-40B4-BE49-F238E27FC236}">
                <a16:creationId xmlns:a16="http://schemas.microsoft.com/office/drawing/2014/main" id="{8345E82B-B7AA-4A6D-B271-54CCD369E1B4}"/>
              </a:ext>
            </a:extLst>
          </p:cNvPr>
          <p:cNvSpPr/>
          <p:nvPr userDrawn="1"/>
        </p:nvSpPr>
        <p:spPr>
          <a:xfrm>
            <a:off x="7886701" y="4340225"/>
            <a:ext cx="3291417"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20" name="Rounded Rectangle 7">
            <a:extLst>
              <a:ext uri="{FF2B5EF4-FFF2-40B4-BE49-F238E27FC236}">
                <a16:creationId xmlns:a16="http://schemas.microsoft.com/office/drawing/2014/main" id="{2D5F10E2-2BDC-498B-9CFC-D669C60430DF}"/>
              </a:ext>
            </a:extLst>
          </p:cNvPr>
          <p:cNvSpPr/>
          <p:nvPr userDrawn="1"/>
        </p:nvSpPr>
        <p:spPr>
          <a:xfrm>
            <a:off x="1007534" y="2493963"/>
            <a:ext cx="3291417"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22" name="Rounded Rectangle 8">
            <a:extLst>
              <a:ext uri="{FF2B5EF4-FFF2-40B4-BE49-F238E27FC236}">
                <a16:creationId xmlns:a16="http://schemas.microsoft.com/office/drawing/2014/main" id="{36CD4D97-B9AD-4AA8-9999-07C304E30129}"/>
              </a:ext>
            </a:extLst>
          </p:cNvPr>
          <p:cNvSpPr/>
          <p:nvPr userDrawn="1"/>
        </p:nvSpPr>
        <p:spPr>
          <a:xfrm>
            <a:off x="4442884" y="2493963"/>
            <a:ext cx="329353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23" name="Rounded Rectangle 9">
            <a:extLst>
              <a:ext uri="{FF2B5EF4-FFF2-40B4-BE49-F238E27FC236}">
                <a16:creationId xmlns:a16="http://schemas.microsoft.com/office/drawing/2014/main" id="{F14BFA7A-92DA-4820-8437-3E372AD76E5B}"/>
              </a:ext>
            </a:extLst>
          </p:cNvPr>
          <p:cNvSpPr/>
          <p:nvPr userDrawn="1"/>
        </p:nvSpPr>
        <p:spPr>
          <a:xfrm>
            <a:off x="7880351" y="2493963"/>
            <a:ext cx="3291416"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5" name="Content Placeholder 2"/>
          <p:cNvSpPr>
            <a:spLocks noGrp="1"/>
          </p:cNvSpPr>
          <p:nvPr>
            <p:ph idx="1"/>
          </p:nvPr>
        </p:nvSpPr>
        <p:spPr>
          <a:xfrm>
            <a:off x="1007534" y="1500011"/>
            <a:ext cx="10164223"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1007532" y="2494138"/>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4450070" y="2494138"/>
            <a:ext cx="328550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7879898" y="2481615"/>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1007530" y="4340225"/>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4450072" y="4340225"/>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7879900" y="4340225"/>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522999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10" name="Rounded Rectangle 3">
            <a:extLst>
              <a:ext uri="{FF2B5EF4-FFF2-40B4-BE49-F238E27FC236}">
                <a16:creationId xmlns:a16="http://schemas.microsoft.com/office/drawing/2014/main" id="{F8AB0F29-D99D-413D-A695-F3304BC6DEC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a:extLst>
              <a:ext uri="{FF2B5EF4-FFF2-40B4-BE49-F238E27FC236}">
                <a16:creationId xmlns:a16="http://schemas.microsoft.com/office/drawing/2014/main" id="{63F8CDE7-8F75-417A-A8E2-47E3FE035E53}"/>
              </a:ext>
            </a:extLst>
          </p:cNvPr>
          <p:cNvSpPr/>
          <p:nvPr userDrawn="1"/>
        </p:nvSpPr>
        <p:spPr>
          <a:xfrm>
            <a:off x="5003800" y="4616450"/>
            <a:ext cx="3033184" cy="1466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srgbClr val="FFFFFF"/>
              </a:solidFill>
            </a:endParaRPr>
          </a:p>
        </p:txBody>
      </p:sp>
      <p:sp>
        <p:nvSpPr>
          <p:cNvPr id="12" name="Rectangle 11">
            <a:extLst>
              <a:ext uri="{FF2B5EF4-FFF2-40B4-BE49-F238E27FC236}">
                <a16:creationId xmlns:a16="http://schemas.microsoft.com/office/drawing/2014/main" id="{CFDD0EE4-909A-48A5-9BEB-1D5BD6FD3404}"/>
              </a:ext>
            </a:extLst>
          </p:cNvPr>
          <p:cNvSpPr/>
          <p:nvPr userDrawn="1"/>
        </p:nvSpPr>
        <p:spPr>
          <a:xfrm>
            <a:off x="5003800" y="3067050"/>
            <a:ext cx="3033184"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dirty="0">
              <a:solidFill>
                <a:srgbClr val="FFFFFF"/>
              </a:solidFill>
            </a:endParaRPr>
          </a:p>
        </p:txBody>
      </p:sp>
      <p:sp>
        <p:nvSpPr>
          <p:cNvPr id="19" name="Rectangle 18">
            <a:extLst>
              <a:ext uri="{FF2B5EF4-FFF2-40B4-BE49-F238E27FC236}">
                <a16:creationId xmlns:a16="http://schemas.microsoft.com/office/drawing/2014/main" id="{0ED14E30-1437-442E-8FAF-4999BBACC3A8}"/>
              </a:ext>
            </a:extLst>
          </p:cNvPr>
          <p:cNvSpPr/>
          <p:nvPr userDrawn="1"/>
        </p:nvSpPr>
        <p:spPr>
          <a:xfrm>
            <a:off x="5003800" y="1514476"/>
            <a:ext cx="3033184"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srgbClr val="FFFFFF"/>
              </a:solidFill>
            </a:endParaRPr>
          </a:p>
        </p:txBody>
      </p:sp>
      <p:sp>
        <p:nvSpPr>
          <p:cNvPr id="20" name="Rectangle 19">
            <a:extLst>
              <a:ext uri="{FF2B5EF4-FFF2-40B4-BE49-F238E27FC236}">
                <a16:creationId xmlns:a16="http://schemas.microsoft.com/office/drawing/2014/main" id="{541EE798-1C00-43F9-BDC2-5BD95DDE7C6B}"/>
              </a:ext>
            </a:extLst>
          </p:cNvPr>
          <p:cNvSpPr/>
          <p:nvPr userDrawn="1"/>
        </p:nvSpPr>
        <p:spPr>
          <a:xfrm>
            <a:off x="8159751" y="4616450"/>
            <a:ext cx="3033183" cy="14668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srgbClr val="FFFFFF"/>
              </a:solidFill>
            </a:endParaRPr>
          </a:p>
        </p:txBody>
      </p:sp>
      <p:sp>
        <p:nvSpPr>
          <p:cNvPr id="21" name="Rectangle 20">
            <a:extLst>
              <a:ext uri="{FF2B5EF4-FFF2-40B4-BE49-F238E27FC236}">
                <a16:creationId xmlns:a16="http://schemas.microsoft.com/office/drawing/2014/main" id="{77BD4A10-E606-4D42-AC1F-1E72DEDB2D1F}"/>
              </a:ext>
            </a:extLst>
          </p:cNvPr>
          <p:cNvSpPr/>
          <p:nvPr userDrawn="1"/>
        </p:nvSpPr>
        <p:spPr>
          <a:xfrm>
            <a:off x="8159751" y="3067050"/>
            <a:ext cx="3033183"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dirty="0">
              <a:solidFill>
                <a:srgbClr val="FFFFFF"/>
              </a:solidFill>
            </a:endParaRPr>
          </a:p>
        </p:txBody>
      </p:sp>
      <p:sp>
        <p:nvSpPr>
          <p:cNvPr id="22" name="Rectangle 21">
            <a:extLst>
              <a:ext uri="{FF2B5EF4-FFF2-40B4-BE49-F238E27FC236}">
                <a16:creationId xmlns:a16="http://schemas.microsoft.com/office/drawing/2014/main" id="{242BF731-74A8-49BB-A34E-8CFB3E095916}"/>
              </a:ext>
            </a:extLst>
          </p:cNvPr>
          <p:cNvSpPr/>
          <p:nvPr userDrawn="1"/>
        </p:nvSpPr>
        <p:spPr>
          <a:xfrm>
            <a:off x="8159751" y="1514476"/>
            <a:ext cx="3033183"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srgbClr val="FFFFFF"/>
              </a:solidFill>
            </a:endParaRPr>
          </a:p>
        </p:txBody>
      </p:sp>
      <p:sp>
        <p:nvSpPr>
          <p:cNvPr id="3" name="Content Placeholder 2"/>
          <p:cNvSpPr>
            <a:spLocks noGrp="1"/>
          </p:cNvSpPr>
          <p:nvPr>
            <p:ph idx="1"/>
          </p:nvPr>
        </p:nvSpPr>
        <p:spPr>
          <a:xfrm>
            <a:off x="1007533" y="1513946"/>
            <a:ext cx="3996268"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3" name="Content Placeholder 2"/>
          <p:cNvSpPr>
            <a:spLocks noGrp="1"/>
          </p:cNvSpPr>
          <p:nvPr>
            <p:ph idx="13"/>
          </p:nvPr>
        </p:nvSpPr>
        <p:spPr>
          <a:xfrm flipH="1">
            <a:off x="5003799" y="1513945"/>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8156216" y="1513944"/>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5020729" y="3059085"/>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8156216" y="3062997"/>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5003799" y="4612049"/>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8156216" y="4616561"/>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3550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576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39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728A-6215-46A0-B976-6F082CAE29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2AFA6-8B05-4504-B6BA-97F6126DC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F99563-D982-4F04-B989-AD03E4636E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7D2702-C9F8-4955-9EE4-3B390556E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2057B6-613D-4B51-9251-67004CE67D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CBD232-715F-4258-B0CE-6F118CD33603}"/>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8" name="Footer Placeholder 7">
            <a:extLst>
              <a:ext uri="{FF2B5EF4-FFF2-40B4-BE49-F238E27FC236}">
                <a16:creationId xmlns:a16="http://schemas.microsoft.com/office/drawing/2014/main" id="{D6F11D8B-3DD6-4A43-8D67-7AB4AA372B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E0EB7F-0A26-45F3-AB2C-22848A4ACC8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84202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CCD0-F90A-494A-B01B-32ACAEE30D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01868D-938C-436A-8010-09B33633FE5F}"/>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4" name="Footer Placeholder 3">
            <a:extLst>
              <a:ext uri="{FF2B5EF4-FFF2-40B4-BE49-F238E27FC236}">
                <a16:creationId xmlns:a16="http://schemas.microsoft.com/office/drawing/2014/main" id="{585527DB-D77A-4E6C-B2D7-F1036703AC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056F63-AF3F-4915-BC2F-1C60B3E7011E}"/>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25756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C70F4-E39B-4981-8B22-C3FED7856097}"/>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3" name="Footer Placeholder 2">
            <a:extLst>
              <a:ext uri="{FF2B5EF4-FFF2-40B4-BE49-F238E27FC236}">
                <a16:creationId xmlns:a16="http://schemas.microsoft.com/office/drawing/2014/main" id="{5930B1D2-A58E-46F2-AC74-D10E66C6BD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3E105A-DBB3-4A2A-B2CA-E732CD5C7FE9}"/>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7082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4C42-70B3-4033-9FB0-4B01ED6D1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BEA47C-49C6-4B86-9E89-67844310F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506E24-8D7D-4AD9-A80A-11AD39ECB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892DE1-019D-4528-B160-93B65CCBBF86}"/>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6" name="Footer Placeholder 5">
            <a:extLst>
              <a:ext uri="{FF2B5EF4-FFF2-40B4-BE49-F238E27FC236}">
                <a16:creationId xmlns:a16="http://schemas.microsoft.com/office/drawing/2014/main" id="{BB30E4DD-252F-43A8-8BDA-2F93594B5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3066AE-A5FB-4BD1-B185-DB8E660D07D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98077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6D6C-5F06-4DB1-9921-DBD16DD66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5F7679-77B5-4CD6-A0E4-12031FA74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B32BCE-010A-4041-979D-C1ED032F1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C7416A-66AF-4818-810A-A7D8AA53EE84}"/>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6" name="Footer Placeholder 5">
            <a:extLst>
              <a:ext uri="{FF2B5EF4-FFF2-40B4-BE49-F238E27FC236}">
                <a16:creationId xmlns:a16="http://schemas.microsoft.com/office/drawing/2014/main" id="{D68A7E67-C4EF-45D6-869F-559355487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5C0F2E-18B5-446B-8DB6-F3B530DBFEFC}"/>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33510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631E5-5DC7-49E7-86BE-F27183BDB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6A81C-2797-4883-8809-7B76B7D25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22079-62BB-4D48-92B2-77DD6B5D7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5595E6FA-0A56-432F-A6CC-9A59A114B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8A47AF-B807-4AE2-B51D-0B486C373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6EE3-217D-4C82-BEA3-F768BE0BAAB4}" type="slidenum">
              <a:rPr lang="en-GB" smtClean="0"/>
              <a:t>‹#›</a:t>
            </a:fld>
            <a:endParaRPr lang="en-GB"/>
          </a:p>
        </p:txBody>
      </p:sp>
    </p:spTree>
    <p:extLst>
      <p:ext uri="{BB962C8B-B14F-4D97-AF65-F5344CB8AC3E}">
        <p14:creationId xmlns:p14="http://schemas.microsoft.com/office/powerpoint/2010/main" val="228807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DAF4F-3A71-4D51-883B-FB9FDDAF210E}"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E1F0-54D3-478C-8933-AB9D1B173C90}" type="slidenum">
              <a:rPr lang="en-GB" smtClean="0"/>
              <a:t>‹#›</a:t>
            </a:fld>
            <a:endParaRPr lang="en-GB"/>
          </a:p>
        </p:txBody>
      </p:sp>
    </p:spTree>
    <p:extLst>
      <p:ext uri="{BB962C8B-B14F-4D97-AF65-F5344CB8AC3E}">
        <p14:creationId xmlns:p14="http://schemas.microsoft.com/office/powerpoint/2010/main" val="99827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BDAF4F-3A71-4D51-883B-FB9FDDAF210E}" type="datetimeFigureOut">
              <a:rPr lang="en-GB" smtClean="0"/>
              <a:t>01/02/2021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ABE1F0-54D3-478C-8933-AB9D1B173C90}" type="slidenum">
              <a:rPr lang="en-GB" smtClean="0"/>
              <a:t>‹#›</a:t>
            </a:fld>
            <a:endParaRPr lang="en-GB"/>
          </a:p>
        </p:txBody>
      </p:sp>
    </p:spTree>
    <p:extLst>
      <p:ext uri="{BB962C8B-B14F-4D97-AF65-F5344CB8AC3E}">
        <p14:creationId xmlns:p14="http://schemas.microsoft.com/office/powerpoint/2010/main" val="7351353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A2211F4-5A10-4BA0-94F7-D8D63DBD894A}"/>
              </a:ext>
            </a:extLst>
          </p:cNvPr>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833BAC3-C208-4E50-83AC-F3BBBFD65E32}"/>
              </a:ext>
            </a:extLst>
          </p:cNvPr>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178166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rtl="0" fontAlgn="base">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fontAlgn="base">
        <a:lnSpc>
          <a:spcPct val="90000"/>
        </a:lnSpc>
        <a:spcBef>
          <a:spcPct val="0"/>
        </a:spcBef>
        <a:spcAft>
          <a:spcPct val="0"/>
        </a:spcAft>
        <a:defRPr sz="4000">
          <a:solidFill>
            <a:srgbClr val="1C1C1C"/>
          </a:solidFill>
          <a:latin typeface="Sassoon Infant Md" pitchFamily="50" charset="0"/>
        </a:defRPr>
      </a:lvl2pPr>
      <a:lvl3pPr algn="l" rtl="0" fontAlgn="base">
        <a:lnSpc>
          <a:spcPct val="90000"/>
        </a:lnSpc>
        <a:spcBef>
          <a:spcPct val="0"/>
        </a:spcBef>
        <a:spcAft>
          <a:spcPct val="0"/>
        </a:spcAft>
        <a:defRPr sz="4000">
          <a:solidFill>
            <a:srgbClr val="1C1C1C"/>
          </a:solidFill>
          <a:latin typeface="Sassoon Infant Md" pitchFamily="50" charset="0"/>
        </a:defRPr>
      </a:lvl3pPr>
      <a:lvl4pPr algn="l" rtl="0" fontAlgn="base">
        <a:lnSpc>
          <a:spcPct val="90000"/>
        </a:lnSpc>
        <a:spcBef>
          <a:spcPct val="0"/>
        </a:spcBef>
        <a:spcAft>
          <a:spcPct val="0"/>
        </a:spcAft>
        <a:defRPr sz="4000">
          <a:solidFill>
            <a:srgbClr val="1C1C1C"/>
          </a:solidFill>
          <a:latin typeface="Sassoon Infant Md" pitchFamily="50" charset="0"/>
        </a:defRPr>
      </a:lvl4pPr>
      <a:lvl5pPr algn="l" rtl="0" fontAlgn="base">
        <a:lnSpc>
          <a:spcPct val="90000"/>
        </a:lnSpc>
        <a:spcBef>
          <a:spcPct val="0"/>
        </a:spcBef>
        <a:spcAft>
          <a:spcPct val="0"/>
        </a:spcAft>
        <a:defRPr sz="4000">
          <a:solidFill>
            <a:srgbClr val="1C1C1C"/>
          </a:solidFill>
          <a:latin typeface="Sassoon Infant Md" pitchFamily="50" charset="0"/>
        </a:defRPr>
      </a:lvl5pPr>
      <a:lvl6pPr marL="457200" algn="l" rtl="0" fontAlgn="base">
        <a:lnSpc>
          <a:spcPct val="90000"/>
        </a:lnSpc>
        <a:spcBef>
          <a:spcPct val="0"/>
        </a:spcBef>
        <a:spcAft>
          <a:spcPct val="0"/>
        </a:spcAft>
        <a:defRPr sz="4000">
          <a:solidFill>
            <a:srgbClr val="1C1C1C"/>
          </a:solidFill>
          <a:latin typeface="Sassoon Infant Md" pitchFamily="50" charset="0"/>
        </a:defRPr>
      </a:lvl6pPr>
      <a:lvl7pPr marL="914400" algn="l" rtl="0" fontAlgn="base">
        <a:lnSpc>
          <a:spcPct val="90000"/>
        </a:lnSpc>
        <a:spcBef>
          <a:spcPct val="0"/>
        </a:spcBef>
        <a:spcAft>
          <a:spcPct val="0"/>
        </a:spcAft>
        <a:defRPr sz="4000">
          <a:solidFill>
            <a:srgbClr val="1C1C1C"/>
          </a:solidFill>
          <a:latin typeface="Sassoon Infant Md" pitchFamily="50" charset="0"/>
        </a:defRPr>
      </a:lvl7pPr>
      <a:lvl8pPr marL="1371600" algn="l" rtl="0" fontAlgn="base">
        <a:lnSpc>
          <a:spcPct val="90000"/>
        </a:lnSpc>
        <a:spcBef>
          <a:spcPct val="0"/>
        </a:spcBef>
        <a:spcAft>
          <a:spcPct val="0"/>
        </a:spcAft>
        <a:defRPr sz="4000">
          <a:solidFill>
            <a:srgbClr val="1C1C1C"/>
          </a:solidFill>
          <a:latin typeface="Sassoon Infant Md" pitchFamily="50" charset="0"/>
        </a:defRPr>
      </a:lvl8pPr>
      <a:lvl9pPr marL="1828800" algn="l" rtl="0" fontAlgn="base">
        <a:lnSpc>
          <a:spcPct val="90000"/>
        </a:lnSpc>
        <a:spcBef>
          <a:spcPct val="0"/>
        </a:spcBef>
        <a:spcAft>
          <a:spcPct val="0"/>
        </a:spcAft>
        <a:defRPr sz="4000">
          <a:solidFill>
            <a:srgbClr val="1C1C1C"/>
          </a:solidFill>
          <a:latin typeface="Sassoon Infant Md" pitchFamily="50"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5.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5.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2fK3ZS9T3a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OMQKy1Mx49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hourofcode.com/uk/learn"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7F3C-E903-4CDF-BCD3-146CABDC9D2A}"/>
              </a:ext>
            </a:extLst>
          </p:cNvPr>
          <p:cNvSpPr>
            <a:spLocks noGrp="1"/>
          </p:cNvSpPr>
          <p:nvPr>
            <p:ph type="ctrTitle"/>
          </p:nvPr>
        </p:nvSpPr>
        <p:spPr/>
        <p:txBody>
          <a:bodyPr/>
          <a:lstStyle/>
          <a:p>
            <a:r>
              <a:rPr lang="en-GB" dirty="0"/>
              <a:t>Thursday 4</a:t>
            </a:r>
            <a:r>
              <a:rPr lang="en-GB" baseline="30000" dirty="0"/>
              <a:t>th</a:t>
            </a:r>
            <a:r>
              <a:rPr lang="en-GB" dirty="0"/>
              <a:t> February 2021</a:t>
            </a:r>
            <a:br>
              <a:rPr lang="en-GB" dirty="0"/>
            </a:br>
            <a:r>
              <a:rPr lang="en-GB" dirty="0"/>
              <a:t>Week 5</a:t>
            </a:r>
          </a:p>
        </p:txBody>
      </p:sp>
      <p:sp>
        <p:nvSpPr>
          <p:cNvPr id="3" name="Subtitle 2">
            <a:extLst>
              <a:ext uri="{FF2B5EF4-FFF2-40B4-BE49-F238E27FC236}">
                <a16:creationId xmlns:a16="http://schemas.microsoft.com/office/drawing/2014/main" id="{66C2172A-19C7-4399-BD59-A813A7D7791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0396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F9C03-802C-4BCE-95EE-280AEF9F7D03}"/>
              </a:ext>
            </a:extLst>
          </p:cNvPr>
          <p:cNvSpPr>
            <a:spLocks noGrp="1"/>
          </p:cNvSpPr>
          <p:nvPr>
            <p:ph type="title"/>
          </p:nvPr>
        </p:nvSpPr>
        <p:spPr/>
        <p:txBody>
          <a:bodyPr/>
          <a:lstStyle/>
          <a:p>
            <a:r>
              <a:rPr lang="en-GB" dirty="0"/>
              <a:t>Now, have a go at the following: </a:t>
            </a:r>
          </a:p>
        </p:txBody>
      </p:sp>
      <p:sp>
        <p:nvSpPr>
          <p:cNvPr id="3" name="Content Placeholder 2">
            <a:extLst>
              <a:ext uri="{FF2B5EF4-FFF2-40B4-BE49-F238E27FC236}">
                <a16:creationId xmlns:a16="http://schemas.microsoft.com/office/drawing/2014/main" id="{08C8EFDB-C96D-4D57-9F0F-EED51A3AF987}"/>
              </a:ext>
            </a:extLst>
          </p:cNvPr>
          <p:cNvSpPr>
            <a:spLocks noGrp="1"/>
          </p:cNvSpPr>
          <p:nvPr>
            <p:ph idx="1"/>
          </p:nvPr>
        </p:nvSpPr>
        <p:spPr/>
        <p:txBody>
          <a:bodyPr/>
          <a:lstStyle/>
          <a:p>
            <a:pPr marL="0" indent="0">
              <a:buNone/>
            </a:pPr>
            <a:r>
              <a:rPr lang="en-GB" dirty="0"/>
              <a:t>1.) </a:t>
            </a:r>
            <a:r>
              <a:rPr lang="en-GB" dirty="0">
                <a:latin typeface="Comic Sans MS" panose="030F0702030302020204" pitchFamily="66" charset="0"/>
              </a:rPr>
              <a:t>6.2 x 20 =</a:t>
            </a:r>
            <a:r>
              <a:rPr lang="en-GB" dirty="0"/>
              <a:t> </a:t>
            </a:r>
          </a:p>
          <a:p>
            <a:pPr marL="0" indent="0">
              <a:buNone/>
            </a:pPr>
            <a:endParaRPr lang="en-GB" dirty="0"/>
          </a:p>
          <a:p>
            <a:pPr marL="0" indent="0">
              <a:buNone/>
            </a:pPr>
            <a:r>
              <a:rPr lang="en-GB" dirty="0"/>
              <a:t>2.) </a:t>
            </a:r>
            <a:r>
              <a:rPr lang="en-GB" dirty="0">
                <a:latin typeface="Comic Sans MS" panose="030F0702030302020204" pitchFamily="66" charset="0"/>
              </a:rPr>
              <a:t>3.1 x 30 = </a:t>
            </a:r>
            <a:endParaRPr lang="en-GB" dirty="0"/>
          </a:p>
          <a:p>
            <a:pPr marL="0" indent="0">
              <a:buNone/>
            </a:pPr>
            <a:endParaRPr lang="en-GB" dirty="0"/>
          </a:p>
          <a:p>
            <a:pPr marL="0" indent="0">
              <a:buNone/>
            </a:pPr>
            <a:r>
              <a:rPr lang="en-GB" dirty="0"/>
              <a:t>3.) </a:t>
            </a:r>
            <a:r>
              <a:rPr lang="en-GB" dirty="0">
                <a:latin typeface="Comic Sans MS" panose="030F0702030302020204" pitchFamily="66" charset="0"/>
              </a:rPr>
              <a:t>2.7 x 50 = </a:t>
            </a:r>
            <a:endParaRPr lang="en-GB" dirty="0"/>
          </a:p>
          <a:p>
            <a:pPr marL="0" indent="0">
              <a:buNone/>
            </a:pPr>
            <a:endParaRPr lang="en-GB" dirty="0"/>
          </a:p>
          <a:p>
            <a:pPr marL="0" indent="0">
              <a:buNone/>
            </a:pPr>
            <a:r>
              <a:rPr lang="en-GB" dirty="0"/>
              <a:t>4.) </a:t>
            </a:r>
            <a:r>
              <a:rPr lang="en-GB" dirty="0">
                <a:latin typeface="Comic Sans MS" panose="030F0702030302020204" pitchFamily="66" charset="0"/>
              </a:rPr>
              <a:t>4.6 x 40 = </a:t>
            </a:r>
            <a:endParaRPr lang="en-GB" dirty="0"/>
          </a:p>
        </p:txBody>
      </p:sp>
      <p:pic>
        <p:nvPicPr>
          <p:cNvPr id="5" name="Audio 4">
            <a:hlinkClick r:id="" action="ppaction://media"/>
            <a:extLst>
              <a:ext uri="{FF2B5EF4-FFF2-40B4-BE49-F238E27FC236}">
                <a16:creationId xmlns:a16="http://schemas.microsoft.com/office/drawing/2014/main" id="{9518B41D-254C-44FB-B404-3484A7CE9A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36761261"/>
      </p:ext>
    </p:extLst>
  </p:cSld>
  <p:clrMapOvr>
    <a:masterClrMapping/>
  </p:clrMapOvr>
  <mc:AlternateContent xmlns:mc="http://schemas.openxmlformats.org/markup-compatibility/2006">
    <mc:Choice xmlns:p14="http://schemas.microsoft.com/office/powerpoint/2010/main" Requires="p14">
      <p:transition spd="slow" p14:dur="2000" advTm="3854"/>
    </mc:Choice>
    <mc:Fallback>
      <p:transition spd="slow" advTm="3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Maths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 Applying our knowledge of area and perimeter. </a:t>
            </a:r>
            <a:endPar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endParaRPr>
          </a:p>
        </p:txBody>
      </p:sp>
    </p:spTree>
    <p:extLst>
      <p:ext uri="{BB962C8B-B14F-4D97-AF65-F5344CB8AC3E}">
        <p14:creationId xmlns:p14="http://schemas.microsoft.com/office/powerpoint/2010/main" val="101835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02C4-83A4-446B-81E3-D325A87F98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5F0470-9B5E-4671-A005-41C5846AD878}"/>
              </a:ext>
            </a:extLst>
          </p:cNvPr>
          <p:cNvSpPr>
            <a:spLocks noGrp="1"/>
          </p:cNvSpPr>
          <p:nvPr>
            <p:ph idx="1"/>
          </p:nvPr>
        </p:nvSpPr>
        <p:spPr/>
        <p:txBody>
          <a:bodyPr>
            <a:normAutofit/>
          </a:bodyPr>
          <a:lstStyle/>
          <a:p>
            <a:pPr marL="0" indent="0" algn="ctr">
              <a:buNone/>
            </a:pPr>
            <a:r>
              <a:rPr lang="en-GB" dirty="0">
                <a:solidFill>
                  <a:srgbClr val="0070C0"/>
                </a:solidFill>
                <a:latin typeface="Comic Sans MS" panose="030F0702030302020204" pitchFamily="66" charset="0"/>
              </a:rPr>
              <a:t>Over the past couple of days we have been looking at the area and perimeter of squares, rectangles, triangles and parallelograms.</a:t>
            </a:r>
          </a:p>
          <a:p>
            <a:pPr marL="0" indent="0" algn="ctr">
              <a:buNone/>
            </a:pPr>
            <a:endParaRPr lang="en-GB" dirty="0">
              <a:solidFill>
                <a:srgbClr val="0070C0"/>
              </a:solidFill>
              <a:latin typeface="Comic Sans MS" panose="030F0702030302020204" pitchFamily="66" charset="0"/>
            </a:endParaRPr>
          </a:p>
          <a:p>
            <a:pPr marL="0" indent="0" algn="ctr">
              <a:buNone/>
            </a:pPr>
            <a:r>
              <a:rPr lang="en-GB" dirty="0">
                <a:solidFill>
                  <a:srgbClr val="0070C0"/>
                </a:solidFill>
                <a:latin typeface="Comic Sans MS" panose="030F0702030302020204" pitchFamily="66" charset="0"/>
              </a:rPr>
              <a:t>Today we are going to be applying what we have learnt to the end of unit sheet (like we do in class!). </a:t>
            </a: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r>
              <a:rPr lang="en-GB" sz="1800" dirty="0">
                <a:solidFill>
                  <a:srgbClr val="0070C0"/>
                </a:solidFill>
                <a:latin typeface="Comic Sans MS" panose="030F0702030302020204" pitchFamily="66" charset="0"/>
              </a:rPr>
              <a:t>The sheet is available on the next 2 slides, on the home learning page and on Class Dojo. </a:t>
            </a:r>
          </a:p>
        </p:txBody>
      </p:sp>
      <p:pic>
        <p:nvPicPr>
          <p:cNvPr id="6" name="Audio 5">
            <a:hlinkClick r:id="" action="ppaction://media"/>
            <a:extLst>
              <a:ext uri="{FF2B5EF4-FFF2-40B4-BE49-F238E27FC236}">
                <a16:creationId xmlns:a16="http://schemas.microsoft.com/office/drawing/2014/main" id="{2DF976BE-C4CA-4D9C-A4AB-A236F0B572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622465873"/>
      </p:ext>
    </p:extLst>
  </p:cSld>
  <p:clrMapOvr>
    <a:masterClrMapping/>
  </p:clrMapOvr>
  <mc:AlternateContent xmlns:mc="http://schemas.openxmlformats.org/markup-compatibility/2006">
    <mc:Choice xmlns:p14="http://schemas.microsoft.com/office/powerpoint/2010/main" Requires="p14">
      <p:transition spd="slow" p14:dur="2000" advTm="15525"/>
    </mc:Choice>
    <mc:Fallback>
      <p:transition spd="slow" advTm="15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0A25E7-F3CA-41FE-BD2A-8BF64B1CB2C5}"/>
              </a:ext>
            </a:extLst>
          </p:cNvPr>
          <p:cNvPicPr>
            <a:picLocks noChangeAspect="1"/>
          </p:cNvPicPr>
          <p:nvPr/>
        </p:nvPicPr>
        <p:blipFill>
          <a:blip r:embed="rId2"/>
          <a:stretch>
            <a:fillRect/>
          </a:stretch>
        </p:blipFill>
        <p:spPr>
          <a:xfrm>
            <a:off x="1339259" y="0"/>
            <a:ext cx="9513481" cy="6858000"/>
          </a:xfrm>
          <a:prstGeom prst="rect">
            <a:avLst/>
          </a:prstGeom>
        </p:spPr>
      </p:pic>
    </p:spTree>
    <p:extLst>
      <p:ext uri="{BB962C8B-B14F-4D97-AF65-F5344CB8AC3E}">
        <p14:creationId xmlns:p14="http://schemas.microsoft.com/office/powerpoint/2010/main" val="2185960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9CEC29-0BFE-4980-8E7E-5F5B49AEEEB0}"/>
              </a:ext>
            </a:extLst>
          </p:cNvPr>
          <p:cNvPicPr>
            <a:picLocks noChangeAspect="1"/>
          </p:cNvPicPr>
          <p:nvPr/>
        </p:nvPicPr>
        <p:blipFill>
          <a:blip r:embed="rId2"/>
          <a:stretch>
            <a:fillRect/>
          </a:stretch>
        </p:blipFill>
        <p:spPr>
          <a:xfrm>
            <a:off x="986589" y="0"/>
            <a:ext cx="10218821" cy="6858000"/>
          </a:xfrm>
          <a:prstGeom prst="rect">
            <a:avLst/>
          </a:prstGeom>
        </p:spPr>
      </p:pic>
    </p:spTree>
    <p:extLst>
      <p:ext uri="{BB962C8B-B14F-4D97-AF65-F5344CB8AC3E}">
        <p14:creationId xmlns:p14="http://schemas.microsoft.com/office/powerpoint/2010/main" val="395081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8522474"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2060"/>
                </a:solidFill>
                <a:effectLst/>
                <a:uLnTx/>
                <a:uFillTx/>
                <a:latin typeface="CCW Cursive Writing 1" panose="03050602040000000000" pitchFamily="66" charset="0"/>
                <a:ea typeface="+mn-ea"/>
                <a:cs typeface="+mn-cs"/>
              </a:rPr>
              <a:t>PSHE</a:t>
            </a:r>
            <a:endPar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endParaRPr>
          </a:p>
        </p:txBody>
      </p:sp>
    </p:spTree>
    <p:extLst>
      <p:ext uri="{BB962C8B-B14F-4D97-AF65-F5344CB8AC3E}">
        <p14:creationId xmlns:p14="http://schemas.microsoft.com/office/powerpoint/2010/main" val="206922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02C4-83A4-446B-81E3-D325A87F98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5F0470-9B5E-4671-A005-41C5846AD878}"/>
              </a:ext>
            </a:extLst>
          </p:cNvPr>
          <p:cNvSpPr>
            <a:spLocks noGrp="1"/>
          </p:cNvSpPr>
          <p:nvPr>
            <p:ph idx="1"/>
          </p:nvPr>
        </p:nvSpPr>
        <p:spPr/>
        <p:txBody>
          <a:bodyPr>
            <a:normAutofit/>
          </a:bodyPr>
          <a:lstStyle/>
          <a:p>
            <a:pPr marL="0" indent="0" algn="ctr">
              <a:buNone/>
            </a:pPr>
            <a:r>
              <a:rPr lang="en-GB" sz="3200" dirty="0">
                <a:solidFill>
                  <a:srgbClr val="0070C0"/>
                </a:solidFill>
                <a:latin typeface="Comic Sans MS" panose="030F0702030302020204" pitchFamily="66" charset="0"/>
              </a:rPr>
              <a:t>Over the past few weeks we have been looking at how we can keep our mental health strong through the latest lockdown.</a:t>
            </a:r>
          </a:p>
          <a:p>
            <a:pPr marL="0" indent="0" algn="ctr">
              <a:buNone/>
            </a:pPr>
            <a:endParaRPr lang="en-GB" sz="3200" dirty="0">
              <a:solidFill>
                <a:srgbClr val="0070C0"/>
              </a:solidFill>
              <a:latin typeface="Comic Sans MS" panose="030F0702030302020204" pitchFamily="66" charset="0"/>
            </a:endParaRPr>
          </a:p>
          <a:p>
            <a:pPr marL="0" indent="0" algn="ctr">
              <a:buNone/>
            </a:pPr>
            <a:r>
              <a:rPr lang="en-GB" sz="3200" dirty="0">
                <a:solidFill>
                  <a:srgbClr val="0070C0"/>
                </a:solidFill>
                <a:latin typeface="Comic Sans MS" panose="030F0702030302020204" pitchFamily="66" charset="0"/>
              </a:rPr>
              <a:t>Today we are going to be looking at how we can help others look after their mental health.</a:t>
            </a:r>
          </a:p>
        </p:txBody>
      </p:sp>
    </p:spTree>
    <p:extLst>
      <p:ext uri="{BB962C8B-B14F-4D97-AF65-F5344CB8AC3E}">
        <p14:creationId xmlns:p14="http://schemas.microsoft.com/office/powerpoint/2010/main" val="3455933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301" y="338492"/>
            <a:ext cx="10515600" cy="1325563"/>
          </a:xfrm>
        </p:spPr>
        <p:txBody>
          <a:bodyPr>
            <a:normAutofit/>
          </a:bodyPr>
          <a:lstStyle/>
          <a:p>
            <a:r>
              <a:rPr lang="en-GB" sz="3600" dirty="0">
                <a:latin typeface="Comic Sans MS" panose="030F0702030302020204" pitchFamily="66" charset="0"/>
              </a:rPr>
              <a:t>First, think about who is important to you.</a:t>
            </a:r>
          </a:p>
        </p:txBody>
      </p:sp>
      <p:sp>
        <p:nvSpPr>
          <p:cNvPr id="3" name="Content Placeholder 2"/>
          <p:cNvSpPr>
            <a:spLocks noGrp="1"/>
          </p:cNvSpPr>
          <p:nvPr>
            <p:ph idx="1"/>
          </p:nvPr>
        </p:nvSpPr>
        <p:spPr>
          <a:xfrm>
            <a:off x="758301" y="2219416"/>
            <a:ext cx="10515600" cy="3930913"/>
          </a:xfrm>
        </p:spPr>
        <p:txBody>
          <a:bodyPr>
            <a:normAutofit/>
          </a:bodyPr>
          <a:lstStyle/>
          <a:p>
            <a:pPr marL="0" indent="0">
              <a:buNone/>
            </a:pPr>
            <a:r>
              <a:rPr lang="en-GB" sz="2000" dirty="0">
                <a:latin typeface="Comic Sans MS" panose="030F0702030302020204" pitchFamily="66" charset="0"/>
              </a:rPr>
              <a:t>Make a spider diagram of who you care for the most and why. </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Think about how they help you and why they help you.</a:t>
            </a:r>
          </a:p>
        </p:txBody>
      </p:sp>
    </p:spTree>
    <p:extLst>
      <p:ext uri="{BB962C8B-B14F-4D97-AF65-F5344CB8AC3E}">
        <p14:creationId xmlns:p14="http://schemas.microsoft.com/office/powerpoint/2010/main" val="275843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7969"/>
            <a:ext cx="10515600" cy="5448994"/>
          </a:xfrm>
        </p:spPr>
        <p:txBody>
          <a:bodyPr/>
          <a:lstStyle/>
          <a:p>
            <a:pPr marL="0" indent="0">
              <a:buNone/>
            </a:pPr>
            <a:r>
              <a:rPr lang="en-GB" dirty="0">
                <a:latin typeface="Comic Sans MS" panose="030F0702030302020204" pitchFamily="66" charset="0"/>
              </a:rPr>
              <a:t>During the current lockdown it is important to help others.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We have thought about the people who are important to us and why they are. Now lets think about how we can help them.</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One of the people most of us said were important are our parents.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Think about 5 ways we can help our parents at this time.</a:t>
            </a:r>
          </a:p>
        </p:txBody>
      </p:sp>
    </p:spTree>
    <p:extLst>
      <p:ext uri="{BB962C8B-B14F-4D97-AF65-F5344CB8AC3E}">
        <p14:creationId xmlns:p14="http://schemas.microsoft.com/office/powerpoint/2010/main" val="99599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Main activity.</a:t>
            </a: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Create a poster that shows how we can help others during this time.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Remember to include how we can help them and why this would help.</a:t>
            </a:r>
          </a:p>
        </p:txBody>
      </p:sp>
    </p:spTree>
    <p:extLst>
      <p:ext uri="{BB962C8B-B14F-4D97-AF65-F5344CB8AC3E}">
        <p14:creationId xmlns:p14="http://schemas.microsoft.com/office/powerpoint/2010/main" val="320636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2775" y="409368"/>
            <a:ext cx="10831079" cy="954107"/>
          </a:xfrm>
          <a:prstGeom prst="rect">
            <a:avLst/>
          </a:prstGeom>
          <a:noFill/>
        </p:spPr>
        <p:txBody>
          <a:bodyPr wrap="square" rtlCol="0">
            <a:spAutoFit/>
          </a:bodyPr>
          <a:lstStyle/>
          <a:p>
            <a:pPr algn="ctr"/>
            <a:r>
              <a:rPr lang="en-GB" sz="2800" dirty="0">
                <a:solidFill>
                  <a:srgbClr val="002060"/>
                </a:solidFill>
                <a:latin typeface="CCW Cursive Writing 1" panose="03050602040000000000" pitchFamily="66" charset="0"/>
              </a:rPr>
              <a:t>Good morning! To wake up your brain, have a go at the following task:</a:t>
            </a:r>
          </a:p>
        </p:txBody>
      </p:sp>
      <p:pic>
        <p:nvPicPr>
          <p:cNvPr id="8" name="Picture 7">
            <a:extLst>
              <a:ext uri="{FF2B5EF4-FFF2-40B4-BE49-F238E27FC236}">
                <a16:creationId xmlns:a16="http://schemas.microsoft.com/office/drawing/2014/main" id="{7419AAF0-D31E-437C-AF8C-25ED25F06BAF}"/>
              </a:ext>
            </a:extLst>
          </p:cNvPr>
          <p:cNvPicPr>
            <a:picLocks noChangeAspect="1" noChangeArrowheads="1"/>
          </p:cNvPicPr>
          <p:nvPr/>
        </p:nvPicPr>
        <p:blipFill>
          <a:blip r:embed="rId2" cstate="print"/>
          <a:srcRect t="24667" r="3999" b="4666"/>
          <a:stretch>
            <a:fillRect/>
          </a:stretch>
        </p:blipFill>
        <p:spPr bwMode="auto">
          <a:xfrm>
            <a:off x="1927398" y="1845800"/>
            <a:ext cx="8337204" cy="4602832"/>
          </a:xfrm>
          <a:prstGeom prst="rect">
            <a:avLst/>
          </a:prstGeom>
          <a:noFill/>
          <a:ln w="9525">
            <a:noFill/>
            <a:miter lim="800000"/>
            <a:headEnd/>
            <a:tailEnd/>
          </a:ln>
          <a:effectLst/>
        </p:spPr>
      </p:pic>
    </p:spTree>
    <p:extLst>
      <p:ext uri="{BB962C8B-B14F-4D97-AF65-F5344CB8AC3E}">
        <p14:creationId xmlns:p14="http://schemas.microsoft.com/office/powerpoint/2010/main" val="357681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English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 Drafting part 2 </a:t>
            </a:r>
          </a:p>
        </p:txBody>
      </p:sp>
    </p:spTree>
    <p:extLst>
      <p:ext uri="{BB962C8B-B14F-4D97-AF65-F5344CB8AC3E}">
        <p14:creationId xmlns:p14="http://schemas.microsoft.com/office/powerpoint/2010/main" val="3058330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2E423-B1A5-4E12-873B-5658EB15FFEA}"/>
              </a:ext>
            </a:extLst>
          </p:cNvPr>
          <p:cNvSpPr>
            <a:spLocks noGrp="1"/>
          </p:cNvSpPr>
          <p:nvPr>
            <p:ph idx="1"/>
          </p:nvPr>
        </p:nvSpPr>
        <p:spPr>
          <a:xfrm>
            <a:off x="838200" y="639192"/>
            <a:ext cx="10515600" cy="5734975"/>
          </a:xfrm>
        </p:spPr>
        <p:txBody>
          <a:bodyPr>
            <a:normAutofit fontScale="92500" lnSpcReduction="10000"/>
          </a:bodyPr>
          <a:lstStyle/>
          <a:p>
            <a:pPr marL="0" indent="0" algn="ctr">
              <a:buNone/>
            </a:pPr>
            <a:r>
              <a:rPr lang="en-GB" dirty="0">
                <a:latin typeface="Comic Sans MS" panose="030F0702030302020204" pitchFamily="66" charset="0"/>
              </a:rPr>
              <a:t>Today we are going to continue writing our narratives.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We are going to write the resolution and the ending.</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First, read through your draft from yesterday so you remember where you reached in the story.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Use your plan to write each paragraph, thinking carefully about the work you did last week to build tension and suspense within a story.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Think carefully about the GPS techniques and skills you need to include e.g. </a:t>
            </a:r>
            <a:br>
              <a:rPr lang="en-GB" dirty="0">
                <a:latin typeface="Comic Sans MS" panose="030F0702030302020204" pitchFamily="66" charset="0"/>
              </a:rPr>
            </a:br>
            <a:r>
              <a:rPr lang="en-GB" dirty="0">
                <a:latin typeface="Comic Sans MS" panose="030F0702030302020204" pitchFamily="66" charset="0"/>
              </a:rPr>
              <a:t>Fronted adverbials, expanded noun phrases, complex sentences, a variety of conjunctions, brackets, relative clauses and ellipsis. </a:t>
            </a:r>
          </a:p>
        </p:txBody>
      </p:sp>
      <p:pic>
        <p:nvPicPr>
          <p:cNvPr id="2" name="Audio 1">
            <a:hlinkClick r:id="" action="ppaction://media"/>
            <a:extLst>
              <a:ext uri="{FF2B5EF4-FFF2-40B4-BE49-F238E27FC236}">
                <a16:creationId xmlns:a16="http://schemas.microsoft.com/office/drawing/2014/main" id="{CF68AAAE-8FE4-4ABA-BA8A-00BB903D13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90765114"/>
      </p:ext>
    </p:extLst>
  </p:cSld>
  <p:clrMapOvr>
    <a:masterClrMapping/>
  </p:clrMapOvr>
  <mc:AlternateContent xmlns:mc="http://schemas.openxmlformats.org/markup-compatibility/2006">
    <mc:Choice xmlns:p14="http://schemas.microsoft.com/office/powerpoint/2010/main" Requires="p14">
      <p:transition spd="slow" p14:dur="2000" advTm="21446"/>
    </mc:Choice>
    <mc:Fallback>
      <p:transition spd="slow" advTm="214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CW Cursive Writing 1" panose="03050602040000000000" pitchFamily="66" charset="0"/>
              </a:rPr>
              <a:t>Reading</a:t>
            </a:r>
            <a:br>
              <a:rPr lang="en-GB" sz="3200" dirty="0">
                <a:solidFill>
                  <a:srgbClr val="002060"/>
                </a:solidFill>
                <a:latin typeface="CCW Cursive Writing 1" panose="03050602040000000000" pitchFamily="66" charset="0"/>
              </a:rPr>
            </a:br>
            <a:r>
              <a:rPr lang="en-GB" sz="2000" dirty="0">
                <a:solidFill>
                  <a:srgbClr val="002060"/>
                </a:solidFill>
                <a:latin typeface="CCW Cursive Writing 1" panose="03050602040000000000" pitchFamily="66" charset="0"/>
              </a:rPr>
              <a:t>- characters </a:t>
            </a:r>
          </a:p>
        </p:txBody>
      </p:sp>
    </p:spTree>
    <p:extLst>
      <p:ext uri="{BB962C8B-B14F-4D97-AF65-F5344CB8AC3E}">
        <p14:creationId xmlns:p14="http://schemas.microsoft.com/office/powerpoint/2010/main" val="397819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Animals in Clothes Art ideas | animals, art, pet clothes">
            <a:extLst>
              <a:ext uri="{FF2B5EF4-FFF2-40B4-BE49-F238E27FC236}">
                <a16:creationId xmlns:a16="http://schemas.microsoft.com/office/drawing/2014/main" id="{CF88390C-07C8-42CD-9F64-98E0F658A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72" y="322861"/>
            <a:ext cx="4669100" cy="62122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F5773F-2879-47F4-9129-854192FD8A50}"/>
              </a:ext>
            </a:extLst>
          </p:cNvPr>
          <p:cNvSpPr txBox="1"/>
          <p:nvPr/>
        </p:nvSpPr>
        <p:spPr>
          <a:xfrm>
            <a:off x="5539666" y="426128"/>
            <a:ext cx="6261162" cy="6124754"/>
          </a:xfrm>
          <a:prstGeom prst="rect">
            <a:avLst/>
          </a:prstGeom>
          <a:noFill/>
        </p:spPr>
        <p:txBody>
          <a:bodyPr wrap="square" rtlCol="0">
            <a:spAutoFit/>
          </a:bodyPr>
          <a:lstStyle/>
          <a:p>
            <a:pPr algn="ctr"/>
            <a:r>
              <a:rPr lang="en-GB" sz="2800" dirty="0">
                <a:latin typeface="Comic Sans MS" panose="030F0702030302020204" pitchFamily="66" charset="0"/>
              </a:rPr>
              <a:t>If this is the front cover, write the blurb for the book (the short outline on the back ). </a:t>
            </a:r>
          </a:p>
          <a:p>
            <a:pPr algn="ctr"/>
            <a:endParaRPr lang="en-GB" sz="2800" dirty="0">
              <a:latin typeface="Comic Sans MS" panose="030F0702030302020204" pitchFamily="66" charset="0"/>
            </a:endParaRPr>
          </a:p>
          <a:p>
            <a:pPr algn="ctr"/>
            <a:endParaRPr lang="en-GB" sz="2800" dirty="0">
              <a:latin typeface="Comic Sans MS" panose="030F0702030302020204" pitchFamily="66" charset="0"/>
            </a:endParaRPr>
          </a:p>
          <a:p>
            <a:pPr algn="ctr"/>
            <a:r>
              <a:rPr lang="en-GB" sz="2800" dirty="0">
                <a:latin typeface="Comic Sans MS" panose="030F0702030302020204" pitchFamily="66" charset="0"/>
              </a:rPr>
              <a:t>OR </a:t>
            </a:r>
          </a:p>
          <a:p>
            <a:pPr algn="ctr"/>
            <a:endParaRPr lang="en-GB" sz="2800" dirty="0">
              <a:latin typeface="Comic Sans MS" panose="030F0702030302020204" pitchFamily="66" charset="0"/>
            </a:endParaRPr>
          </a:p>
          <a:p>
            <a:pPr algn="ctr"/>
            <a:endParaRPr lang="en-GB" sz="2800" dirty="0">
              <a:latin typeface="Comic Sans MS" panose="030F0702030302020204" pitchFamily="66" charset="0"/>
            </a:endParaRPr>
          </a:p>
          <a:p>
            <a:pPr algn="ctr"/>
            <a:r>
              <a:rPr lang="en-GB" sz="2800" dirty="0">
                <a:latin typeface="Comic Sans MS" panose="030F0702030302020204" pitchFamily="66" charset="0"/>
              </a:rPr>
              <a:t>If this is a the main character in the book, write a short description of him!</a:t>
            </a:r>
          </a:p>
          <a:p>
            <a:pPr algn="ctr"/>
            <a:endParaRPr lang="en-GB" sz="2800" dirty="0">
              <a:latin typeface="Comic Sans MS" panose="030F0702030302020204" pitchFamily="66" charset="0"/>
            </a:endParaRPr>
          </a:p>
          <a:p>
            <a:pPr algn="ctr"/>
            <a:endParaRPr lang="en-GB" sz="2800" dirty="0">
              <a:latin typeface="Comic Sans MS" panose="030F0702030302020204" pitchFamily="66" charset="0"/>
            </a:endParaRPr>
          </a:p>
          <a:p>
            <a:pPr algn="ctr"/>
            <a:r>
              <a:rPr lang="en-GB" sz="2400" dirty="0">
                <a:solidFill>
                  <a:srgbClr val="7030A0"/>
                </a:solidFill>
                <a:latin typeface="Comic Sans MS" panose="030F0702030302020204" pitchFamily="66" charset="0"/>
              </a:rPr>
              <a:t>Why is he wearing these clothes?</a:t>
            </a:r>
          </a:p>
        </p:txBody>
      </p:sp>
    </p:spTree>
    <p:extLst>
      <p:ext uri="{BB962C8B-B14F-4D97-AF65-F5344CB8AC3E}">
        <p14:creationId xmlns:p14="http://schemas.microsoft.com/office/powerpoint/2010/main" val="378734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3423015" y="1984312"/>
            <a:ext cx="5060272" cy="2530136"/>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100" dirty="0">
                <a:solidFill>
                  <a:srgbClr val="7030A0"/>
                </a:solidFill>
                <a:latin typeface="CCW Cursive Writing 1" panose="03050602040000000000" pitchFamily="66" charset="0"/>
              </a:rPr>
              <a:t>Spelling</a:t>
            </a:r>
          </a:p>
        </p:txBody>
      </p:sp>
    </p:spTree>
    <p:extLst>
      <p:ext uri="{BB962C8B-B14F-4D97-AF65-F5344CB8AC3E}">
        <p14:creationId xmlns:p14="http://schemas.microsoft.com/office/powerpoint/2010/main" val="74670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502214E-EDE6-4FF1-BA35-2773F104941C}"/>
              </a:ext>
            </a:extLst>
          </p:cNvPr>
          <p:cNvSpPr>
            <a:spLocks noGrp="1"/>
          </p:cNvSpPr>
          <p:nvPr>
            <p:ph idx="1"/>
          </p:nvPr>
        </p:nvSpPr>
        <p:spPr>
          <a:xfrm>
            <a:off x="2279650" y="541539"/>
            <a:ext cx="7632700" cy="5551287"/>
          </a:xfrm>
        </p:spPr>
        <p:txBody>
          <a:bodyPr anchor="ctr"/>
          <a:lstStyle/>
          <a:p>
            <a:pPr algn="ctr"/>
            <a:r>
              <a:rPr lang="en-GB" altLang="en-US" sz="3200" dirty="0">
                <a:latin typeface="Comic Sans MS" panose="030F0702030302020204" pitchFamily="66" charset="0"/>
              </a:rPr>
              <a:t>Today we are going to look at </a:t>
            </a:r>
            <a:br>
              <a:rPr lang="en-GB" altLang="en-US" sz="3200" dirty="0">
                <a:latin typeface="Comic Sans MS" panose="030F0702030302020204" pitchFamily="66" charset="0"/>
              </a:rPr>
            </a:br>
            <a:r>
              <a:rPr lang="en-GB" altLang="en-US" sz="3200" dirty="0">
                <a:latin typeface="Comic Sans MS" panose="030F0702030302020204" pitchFamily="66" charset="0"/>
              </a:rPr>
              <a:t>some different silent letters! </a:t>
            </a:r>
          </a:p>
        </p:txBody>
      </p:sp>
    </p:spTree>
    <p:extLst>
      <p:ext uri="{BB962C8B-B14F-4D97-AF65-F5344CB8AC3E}">
        <p14:creationId xmlns:p14="http://schemas.microsoft.com/office/powerpoint/2010/main" val="2885673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0">
            <a:extLst>
              <a:ext uri="{FF2B5EF4-FFF2-40B4-BE49-F238E27FC236}">
                <a16:creationId xmlns:a16="http://schemas.microsoft.com/office/drawing/2014/main" id="{A54F9275-0BAC-4BD6-8DD9-899AB7487ED4}"/>
              </a:ext>
            </a:extLst>
          </p:cNvPr>
          <p:cNvSpPr>
            <a:spLocks noGrp="1"/>
          </p:cNvSpPr>
          <p:nvPr>
            <p:ph type="title"/>
          </p:nvPr>
        </p:nvSpPr>
        <p:spPr>
          <a:xfrm>
            <a:off x="1981201" y="479426"/>
            <a:ext cx="8220075" cy="1482725"/>
          </a:xfrm>
        </p:spPr>
        <p:txBody>
          <a:bodyPr/>
          <a:lstStyle/>
          <a:p>
            <a:pPr algn="ctr"/>
            <a:r>
              <a:rPr lang="en-GB" altLang="en-US"/>
              <a:t>A silent </a:t>
            </a:r>
            <a:r>
              <a:rPr lang="en-GB" altLang="en-US" b="1">
                <a:solidFill>
                  <a:srgbClr val="21A6F9"/>
                </a:solidFill>
              </a:rPr>
              <a:t>w</a:t>
            </a:r>
            <a:r>
              <a:rPr lang="en-GB" altLang="en-US"/>
              <a:t> often goes before </a:t>
            </a:r>
            <a:r>
              <a:rPr lang="en-GB" altLang="en-US" b="1">
                <a:solidFill>
                  <a:srgbClr val="21A6F9"/>
                </a:solidFill>
              </a:rPr>
              <a:t>r</a:t>
            </a:r>
            <a:r>
              <a:rPr lang="en-GB" altLang="en-US"/>
              <a:t>.</a:t>
            </a:r>
          </a:p>
        </p:txBody>
      </p:sp>
      <p:pic>
        <p:nvPicPr>
          <p:cNvPr id="3" name="Picture 2">
            <a:extLst>
              <a:ext uri="{FF2B5EF4-FFF2-40B4-BE49-F238E27FC236}">
                <a16:creationId xmlns:a16="http://schemas.microsoft.com/office/drawing/2014/main" id="{C814BA5C-5028-4FFB-85D9-E749667AE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82" r="16682"/>
          <a:stretch/>
        </p:blipFill>
        <p:spPr>
          <a:xfrm>
            <a:off x="2625970" y="2090616"/>
            <a:ext cx="1335162" cy="1335797"/>
          </a:xfrm>
          <a:prstGeom prst="flowChartConnector">
            <a:avLst/>
          </a:prstGeom>
        </p:spPr>
      </p:pic>
      <p:pic>
        <p:nvPicPr>
          <p:cNvPr id="6" name="Picture 5">
            <a:extLst>
              <a:ext uri="{FF2B5EF4-FFF2-40B4-BE49-F238E27FC236}">
                <a16:creationId xmlns:a16="http://schemas.microsoft.com/office/drawing/2014/main" id="{4EC4F316-003C-485D-9848-6C1CB4F5B5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82" r="16682"/>
          <a:stretch/>
        </p:blipFill>
        <p:spPr>
          <a:xfrm>
            <a:off x="4409546" y="2090616"/>
            <a:ext cx="1335162" cy="1335796"/>
          </a:xfrm>
          <a:prstGeom prst="flowChartConnector">
            <a:avLst/>
          </a:prstGeom>
        </p:spPr>
      </p:pic>
      <p:pic>
        <p:nvPicPr>
          <p:cNvPr id="7" name="Picture 6">
            <a:extLst>
              <a:ext uri="{FF2B5EF4-FFF2-40B4-BE49-F238E27FC236}">
                <a16:creationId xmlns:a16="http://schemas.microsoft.com/office/drawing/2014/main" id="{49379A80-044E-4372-9EB2-328348EF8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032" b="416"/>
          <a:stretch/>
        </p:blipFill>
        <p:spPr>
          <a:xfrm>
            <a:off x="6192488" y="2092568"/>
            <a:ext cx="1335161" cy="1336432"/>
          </a:xfrm>
          <a:prstGeom prst="flowChartConnector">
            <a:avLst/>
          </a:prstGeom>
        </p:spPr>
      </p:pic>
      <p:pic>
        <p:nvPicPr>
          <p:cNvPr id="8" name="Picture 7">
            <a:extLst>
              <a:ext uri="{FF2B5EF4-FFF2-40B4-BE49-F238E27FC236}">
                <a16:creationId xmlns:a16="http://schemas.microsoft.com/office/drawing/2014/main" id="{5A2EBC6F-DBC7-4872-B92D-3E2B918A86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671" t="16412" r="36763"/>
          <a:stretch/>
        </p:blipFill>
        <p:spPr>
          <a:xfrm>
            <a:off x="7976063" y="2090616"/>
            <a:ext cx="1336432" cy="1335797"/>
          </a:xfrm>
          <a:prstGeom prst="flowChartConnector">
            <a:avLst/>
          </a:prstGeom>
        </p:spPr>
      </p:pic>
      <p:sp>
        <p:nvSpPr>
          <p:cNvPr id="9" name="Content Placeholder 21">
            <a:extLst>
              <a:ext uri="{FF2B5EF4-FFF2-40B4-BE49-F238E27FC236}">
                <a16:creationId xmlns:a16="http://schemas.microsoft.com/office/drawing/2014/main" id="{0060066E-2D8B-4D1E-8BEE-AAB05E719D7A}"/>
              </a:ext>
            </a:extLst>
          </p:cNvPr>
          <p:cNvSpPr>
            <a:spLocks/>
          </p:cNvSpPr>
          <p:nvPr/>
        </p:nvSpPr>
        <p:spPr bwMode="auto">
          <a:xfrm>
            <a:off x="2625725" y="3530600"/>
            <a:ext cx="1335088"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wrapper</a:t>
            </a:r>
          </a:p>
        </p:txBody>
      </p:sp>
      <p:sp>
        <p:nvSpPr>
          <p:cNvPr id="10" name="Content Placeholder 21">
            <a:extLst>
              <a:ext uri="{FF2B5EF4-FFF2-40B4-BE49-F238E27FC236}">
                <a16:creationId xmlns:a16="http://schemas.microsoft.com/office/drawing/2014/main" id="{5C482467-E8D9-46D0-9A57-EAE2276CE76B}"/>
              </a:ext>
            </a:extLst>
          </p:cNvPr>
          <p:cNvSpPr>
            <a:spLocks/>
          </p:cNvSpPr>
          <p:nvPr/>
        </p:nvSpPr>
        <p:spPr bwMode="auto">
          <a:xfrm>
            <a:off x="4410075" y="3530600"/>
            <a:ext cx="1335088"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wrestle</a:t>
            </a:r>
          </a:p>
        </p:txBody>
      </p:sp>
      <p:sp>
        <p:nvSpPr>
          <p:cNvPr id="11" name="Content Placeholder 21">
            <a:extLst>
              <a:ext uri="{FF2B5EF4-FFF2-40B4-BE49-F238E27FC236}">
                <a16:creationId xmlns:a16="http://schemas.microsoft.com/office/drawing/2014/main" id="{AD7E1215-BEDC-4C66-B9CC-718114F08530}"/>
              </a:ext>
            </a:extLst>
          </p:cNvPr>
          <p:cNvSpPr>
            <a:spLocks/>
          </p:cNvSpPr>
          <p:nvPr/>
        </p:nvSpPr>
        <p:spPr bwMode="auto">
          <a:xfrm>
            <a:off x="6192839" y="3530600"/>
            <a:ext cx="1335087"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wrist</a:t>
            </a:r>
          </a:p>
        </p:txBody>
      </p:sp>
      <p:sp>
        <p:nvSpPr>
          <p:cNvPr id="12" name="Content Placeholder 21">
            <a:extLst>
              <a:ext uri="{FF2B5EF4-FFF2-40B4-BE49-F238E27FC236}">
                <a16:creationId xmlns:a16="http://schemas.microsoft.com/office/drawing/2014/main" id="{CFB1D255-925D-4502-9B7B-C02EF21999DB}"/>
              </a:ext>
            </a:extLst>
          </p:cNvPr>
          <p:cNvSpPr>
            <a:spLocks/>
          </p:cNvSpPr>
          <p:nvPr/>
        </p:nvSpPr>
        <p:spPr bwMode="auto">
          <a:xfrm>
            <a:off x="7977189" y="3530600"/>
            <a:ext cx="1335087"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wreck</a:t>
            </a:r>
          </a:p>
        </p:txBody>
      </p:sp>
      <p:sp>
        <p:nvSpPr>
          <p:cNvPr id="17" name="Content Placeholder 21">
            <a:extLst>
              <a:ext uri="{FF2B5EF4-FFF2-40B4-BE49-F238E27FC236}">
                <a16:creationId xmlns:a16="http://schemas.microsoft.com/office/drawing/2014/main" id="{61F52724-89BA-4B37-8A7D-CC8764B2B2B6}"/>
              </a:ext>
            </a:extLst>
          </p:cNvPr>
          <p:cNvSpPr>
            <a:spLocks/>
          </p:cNvSpPr>
          <p:nvPr/>
        </p:nvSpPr>
        <p:spPr bwMode="auto">
          <a:xfrm>
            <a:off x="2279650" y="4046538"/>
            <a:ext cx="7632700"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What other words do you know with a silent </a:t>
            </a:r>
            <a:r>
              <a:rPr lang="en-GB" altLang="en-US" b="1">
                <a:solidFill>
                  <a:srgbClr val="21A6F9"/>
                </a:solidFill>
              </a:rPr>
              <a:t>w</a:t>
            </a:r>
            <a:r>
              <a:rPr lang="en-GB" altLang="en-US"/>
              <a:t>?</a:t>
            </a:r>
          </a:p>
        </p:txBody>
      </p:sp>
      <p:sp>
        <p:nvSpPr>
          <p:cNvPr id="18" name="TextBox 17">
            <a:extLst>
              <a:ext uri="{FF2B5EF4-FFF2-40B4-BE49-F238E27FC236}">
                <a16:creationId xmlns:a16="http://schemas.microsoft.com/office/drawing/2014/main" id="{78528676-B6F9-4C14-AFFE-D4246DF9E416}"/>
              </a:ext>
            </a:extLst>
          </p:cNvPr>
          <p:cNvSpPr txBox="1"/>
          <p:nvPr/>
        </p:nvSpPr>
        <p:spPr>
          <a:xfrm>
            <a:off x="2145437" y="5637321"/>
            <a:ext cx="7732450" cy="369332"/>
          </a:xfrm>
          <a:prstGeom prst="rect">
            <a:avLst/>
          </a:prstGeom>
          <a:noFill/>
        </p:spPr>
        <p:txBody>
          <a:bodyPr wrap="square" rtlCol="0">
            <a:spAutoFit/>
          </a:bodyPr>
          <a:lstStyle/>
          <a:p>
            <a:pPr algn="ctr" eaLnBrk="0" fontAlgn="base" hangingPunct="0">
              <a:spcBef>
                <a:spcPct val="0"/>
              </a:spcBef>
              <a:spcAft>
                <a:spcPct val="0"/>
              </a:spcAft>
            </a:pPr>
            <a:r>
              <a:rPr lang="en-GB" dirty="0">
                <a:solidFill>
                  <a:srgbClr val="1C1C1C"/>
                </a:solidFill>
                <a:latin typeface="Comic Sans MS" panose="030F0702030302020204" pitchFamily="66" charset="0"/>
              </a:rPr>
              <a:t>Flick through some examples on the next page!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0">
            <a:extLst>
              <a:ext uri="{FF2B5EF4-FFF2-40B4-BE49-F238E27FC236}">
                <a16:creationId xmlns:a16="http://schemas.microsoft.com/office/drawing/2014/main" id="{A54F9275-0BAC-4BD6-8DD9-899AB7487ED4}"/>
              </a:ext>
            </a:extLst>
          </p:cNvPr>
          <p:cNvSpPr>
            <a:spLocks noGrp="1"/>
          </p:cNvSpPr>
          <p:nvPr>
            <p:ph type="title"/>
          </p:nvPr>
        </p:nvSpPr>
        <p:spPr>
          <a:xfrm>
            <a:off x="1981201" y="479426"/>
            <a:ext cx="8220075" cy="1482725"/>
          </a:xfrm>
        </p:spPr>
        <p:txBody>
          <a:bodyPr/>
          <a:lstStyle/>
          <a:p>
            <a:pPr algn="ctr"/>
            <a:r>
              <a:rPr lang="en-GB" altLang="en-US"/>
              <a:t>A silent </a:t>
            </a:r>
            <a:r>
              <a:rPr lang="en-GB" altLang="en-US" b="1">
                <a:solidFill>
                  <a:srgbClr val="21A6F9"/>
                </a:solidFill>
              </a:rPr>
              <a:t>w</a:t>
            </a:r>
            <a:r>
              <a:rPr lang="en-GB" altLang="en-US"/>
              <a:t> often goes before </a:t>
            </a:r>
            <a:r>
              <a:rPr lang="en-GB" altLang="en-US" b="1">
                <a:solidFill>
                  <a:srgbClr val="21A6F9"/>
                </a:solidFill>
              </a:rPr>
              <a:t>r</a:t>
            </a:r>
            <a:r>
              <a:rPr lang="en-GB" altLang="en-US"/>
              <a:t>.</a:t>
            </a:r>
          </a:p>
        </p:txBody>
      </p:sp>
      <p:pic>
        <p:nvPicPr>
          <p:cNvPr id="3" name="Picture 2">
            <a:extLst>
              <a:ext uri="{FF2B5EF4-FFF2-40B4-BE49-F238E27FC236}">
                <a16:creationId xmlns:a16="http://schemas.microsoft.com/office/drawing/2014/main" id="{C814BA5C-5028-4FFB-85D9-E749667AE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82" r="16682"/>
          <a:stretch/>
        </p:blipFill>
        <p:spPr>
          <a:xfrm>
            <a:off x="2625970" y="2090616"/>
            <a:ext cx="1335162" cy="1335797"/>
          </a:xfrm>
          <a:prstGeom prst="flowChartConnector">
            <a:avLst/>
          </a:prstGeom>
        </p:spPr>
      </p:pic>
      <p:pic>
        <p:nvPicPr>
          <p:cNvPr id="6" name="Picture 5">
            <a:extLst>
              <a:ext uri="{FF2B5EF4-FFF2-40B4-BE49-F238E27FC236}">
                <a16:creationId xmlns:a16="http://schemas.microsoft.com/office/drawing/2014/main" id="{4EC4F316-003C-485D-9848-6C1CB4F5B5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82" r="16682"/>
          <a:stretch/>
        </p:blipFill>
        <p:spPr>
          <a:xfrm>
            <a:off x="4409546" y="2090616"/>
            <a:ext cx="1335162" cy="1335796"/>
          </a:xfrm>
          <a:prstGeom prst="flowChartConnector">
            <a:avLst/>
          </a:prstGeom>
        </p:spPr>
      </p:pic>
      <p:pic>
        <p:nvPicPr>
          <p:cNvPr id="7" name="Picture 6">
            <a:extLst>
              <a:ext uri="{FF2B5EF4-FFF2-40B4-BE49-F238E27FC236}">
                <a16:creationId xmlns:a16="http://schemas.microsoft.com/office/drawing/2014/main" id="{49379A80-044E-4372-9EB2-328348EF87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032" b="416"/>
          <a:stretch/>
        </p:blipFill>
        <p:spPr>
          <a:xfrm>
            <a:off x="6192488" y="2092568"/>
            <a:ext cx="1335161" cy="1336432"/>
          </a:xfrm>
          <a:prstGeom prst="flowChartConnector">
            <a:avLst/>
          </a:prstGeom>
        </p:spPr>
      </p:pic>
      <p:pic>
        <p:nvPicPr>
          <p:cNvPr id="8" name="Picture 7">
            <a:extLst>
              <a:ext uri="{FF2B5EF4-FFF2-40B4-BE49-F238E27FC236}">
                <a16:creationId xmlns:a16="http://schemas.microsoft.com/office/drawing/2014/main" id="{5A2EBC6F-DBC7-4872-B92D-3E2B918A86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671" t="16412" r="36763"/>
          <a:stretch/>
        </p:blipFill>
        <p:spPr>
          <a:xfrm>
            <a:off x="7976063" y="2090616"/>
            <a:ext cx="1336432" cy="1335797"/>
          </a:xfrm>
          <a:prstGeom prst="flowChartConnector">
            <a:avLst/>
          </a:prstGeom>
        </p:spPr>
      </p:pic>
      <p:sp>
        <p:nvSpPr>
          <p:cNvPr id="9" name="Content Placeholder 21">
            <a:extLst>
              <a:ext uri="{FF2B5EF4-FFF2-40B4-BE49-F238E27FC236}">
                <a16:creationId xmlns:a16="http://schemas.microsoft.com/office/drawing/2014/main" id="{0060066E-2D8B-4D1E-8BEE-AAB05E719D7A}"/>
              </a:ext>
            </a:extLst>
          </p:cNvPr>
          <p:cNvSpPr>
            <a:spLocks/>
          </p:cNvSpPr>
          <p:nvPr/>
        </p:nvSpPr>
        <p:spPr bwMode="auto">
          <a:xfrm>
            <a:off x="2625725" y="3530600"/>
            <a:ext cx="1335088"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wrapper</a:t>
            </a:r>
          </a:p>
        </p:txBody>
      </p:sp>
      <p:sp>
        <p:nvSpPr>
          <p:cNvPr id="10" name="Content Placeholder 21">
            <a:extLst>
              <a:ext uri="{FF2B5EF4-FFF2-40B4-BE49-F238E27FC236}">
                <a16:creationId xmlns:a16="http://schemas.microsoft.com/office/drawing/2014/main" id="{5C482467-E8D9-46D0-9A57-EAE2276CE76B}"/>
              </a:ext>
            </a:extLst>
          </p:cNvPr>
          <p:cNvSpPr>
            <a:spLocks/>
          </p:cNvSpPr>
          <p:nvPr/>
        </p:nvSpPr>
        <p:spPr bwMode="auto">
          <a:xfrm>
            <a:off x="4410075" y="3530600"/>
            <a:ext cx="1335088"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wrestle</a:t>
            </a:r>
          </a:p>
        </p:txBody>
      </p:sp>
      <p:sp>
        <p:nvSpPr>
          <p:cNvPr id="11" name="Content Placeholder 21">
            <a:extLst>
              <a:ext uri="{FF2B5EF4-FFF2-40B4-BE49-F238E27FC236}">
                <a16:creationId xmlns:a16="http://schemas.microsoft.com/office/drawing/2014/main" id="{AD7E1215-BEDC-4C66-B9CC-718114F08530}"/>
              </a:ext>
            </a:extLst>
          </p:cNvPr>
          <p:cNvSpPr>
            <a:spLocks/>
          </p:cNvSpPr>
          <p:nvPr/>
        </p:nvSpPr>
        <p:spPr bwMode="auto">
          <a:xfrm>
            <a:off x="6192839" y="3530600"/>
            <a:ext cx="1335087"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wrist</a:t>
            </a:r>
          </a:p>
        </p:txBody>
      </p:sp>
      <p:sp>
        <p:nvSpPr>
          <p:cNvPr id="12" name="Content Placeholder 21">
            <a:extLst>
              <a:ext uri="{FF2B5EF4-FFF2-40B4-BE49-F238E27FC236}">
                <a16:creationId xmlns:a16="http://schemas.microsoft.com/office/drawing/2014/main" id="{CFB1D255-925D-4502-9B7B-C02EF21999DB}"/>
              </a:ext>
            </a:extLst>
          </p:cNvPr>
          <p:cNvSpPr>
            <a:spLocks/>
          </p:cNvSpPr>
          <p:nvPr/>
        </p:nvSpPr>
        <p:spPr bwMode="auto">
          <a:xfrm>
            <a:off x="7977189" y="3530600"/>
            <a:ext cx="1335087"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wreck</a:t>
            </a:r>
          </a:p>
        </p:txBody>
      </p:sp>
      <p:sp>
        <p:nvSpPr>
          <p:cNvPr id="17" name="Content Placeholder 21">
            <a:extLst>
              <a:ext uri="{FF2B5EF4-FFF2-40B4-BE49-F238E27FC236}">
                <a16:creationId xmlns:a16="http://schemas.microsoft.com/office/drawing/2014/main" id="{61F52724-89BA-4B37-8A7D-CC8764B2B2B6}"/>
              </a:ext>
            </a:extLst>
          </p:cNvPr>
          <p:cNvSpPr>
            <a:spLocks/>
          </p:cNvSpPr>
          <p:nvPr/>
        </p:nvSpPr>
        <p:spPr bwMode="auto">
          <a:xfrm>
            <a:off x="2279650" y="4046538"/>
            <a:ext cx="7632700"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What other words do you know with a silent </a:t>
            </a:r>
            <a:r>
              <a:rPr lang="en-GB" altLang="en-US" b="1">
                <a:solidFill>
                  <a:srgbClr val="21A6F9"/>
                </a:solidFill>
              </a:rPr>
              <a:t>w</a:t>
            </a:r>
            <a:r>
              <a:rPr lang="en-GB" altLang="en-US"/>
              <a:t>?</a:t>
            </a:r>
          </a:p>
        </p:txBody>
      </p:sp>
      <p:sp>
        <p:nvSpPr>
          <p:cNvPr id="33" name="Content Placeholder 21">
            <a:extLst>
              <a:ext uri="{FF2B5EF4-FFF2-40B4-BE49-F238E27FC236}">
                <a16:creationId xmlns:a16="http://schemas.microsoft.com/office/drawing/2014/main" id="{B1896481-7BE6-4273-A3AF-DB5DE054D51C}"/>
              </a:ext>
            </a:extLst>
          </p:cNvPr>
          <p:cNvSpPr>
            <a:spLocks/>
          </p:cNvSpPr>
          <p:nvPr/>
        </p:nvSpPr>
        <p:spPr bwMode="auto">
          <a:xfrm>
            <a:off x="2279650" y="4773613"/>
            <a:ext cx="7632700" cy="7350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4800" b="1">
                <a:solidFill>
                  <a:srgbClr val="21A6F9"/>
                </a:solidFill>
              </a:rPr>
              <a:t>w</a:t>
            </a:r>
            <a:r>
              <a:rPr lang="en-GB" altLang="en-US" sz="4800"/>
              <a:t>rote</a:t>
            </a:r>
          </a:p>
        </p:txBody>
      </p:sp>
      <p:sp>
        <p:nvSpPr>
          <p:cNvPr id="30" name="Content Placeholder 21">
            <a:extLst>
              <a:ext uri="{FF2B5EF4-FFF2-40B4-BE49-F238E27FC236}">
                <a16:creationId xmlns:a16="http://schemas.microsoft.com/office/drawing/2014/main" id="{AA70A5B6-2C36-46FE-92D7-E32D84B72A05}"/>
              </a:ext>
            </a:extLst>
          </p:cNvPr>
          <p:cNvSpPr>
            <a:spLocks/>
          </p:cNvSpPr>
          <p:nvPr/>
        </p:nvSpPr>
        <p:spPr bwMode="auto">
          <a:xfrm>
            <a:off x="2274888" y="4773613"/>
            <a:ext cx="7632700" cy="7350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4800" b="1">
                <a:solidFill>
                  <a:srgbClr val="21A6F9"/>
                </a:solidFill>
              </a:rPr>
              <a:t>w</a:t>
            </a:r>
            <a:r>
              <a:rPr lang="en-GB" altLang="en-US" sz="4800"/>
              <a:t>rong</a:t>
            </a:r>
          </a:p>
        </p:txBody>
      </p:sp>
      <p:sp>
        <p:nvSpPr>
          <p:cNvPr id="31" name="Content Placeholder 21">
            <a:extLst>
              <a:ext uri="{FF2B5EF4-FFF2-40B4-BE49-F238E27FC236}">
                <a16:creationId xmlns:a16="http://schemas.microsoft.com/office/drawing/2014/main" id="{B15472C0-95EB-47C8-846A-ABAE7EF185B7}"/>
              </a:ext>
            </a:extLst>
          </p:cNvPr>
          <p:cNvSpPr>
            <a:spLocks/>
          </p:cNvSpPr>
          <p:nvPr/>
        </p:nvSpPr>
        <p:spPr bwMode="auto">
          <a:xfrm>
            <a:off x="2276475" y="4773613"/>
            <a:ext cx="7632700" cy="7350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4800" b="1">
                <a:solidFill>
                  <a:srgbClr val="21A6F9"/>
                </a:solidFill>
              </a:rPr>
              <a:t>w</a:t>
            </a:r>
            <a:r>
              <a:rPr lang="en-GB" altLang="en-US" sz="4800"/>
              <a:t>riggle</a:t>
            </a:r>
          </a:p>
        </p:txBody>
      </p:sp>
      <p:sp>
        <p:nvSpPr>
          <p:cNvPr id="32" name="Content Placeholder 21">
            <a:extLst>
              <a:ext uri="{FF2B5EF4-FFF2-40B4-BE49-F238E27FC236}">
                <a16:creationId xmlns:a16="http://schemas.microsoft.com/office/drawing/2014/main" id="{DF66205D-0296-41BC-B15F-ABB99B86E1A6}"/>
              </a:ext>
            </a:extLst>
          </p:cNvPr>
          <p:cNvSpPr>
            <a:spLocks/>
          </p:cNvSpPr>
          <p:nvPr/>
        </p:nvSpPr>
        <p:spPr bwMode="auto">
          <a:xfrm>
            <a:off x="2274888" y="4773613"/>
            <a:ext cx="7632700" cy="7350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4800" b="1">
                <a:solidFill>
                  <a:srgbClr val="21A6F9"/>
                </a:solidFill>
              </a:rPr>
              <a:t>w</a:t>
            </a:r>
            <a:r>
              <a:rPr lang="en-GB" altLang="en-US" sz="4800"/>
              <a:t>rinkle</a:t>
            </a:r>
          </a:p>
        </p:txBody>
      </p:sp>
      <p:sp>
        <p:nvSpPr>
          <p:cNvPr id="34" name="Content Placeholder 21">
            <a:extLst>
              <a:ext uri="{FF2B5EF4-FFF2-40B4-BE49-F238E27FC236}">
                <a16:creationId xmlns:a16="http://schemas.microsoft.com/office/drawing/2014/main" id="{441109BB-1A97-4AF8-8D34-B8230B17E42B}"/>
              </a:ext>
            </a:extLst>
          </p:cNvPr>
          <p:cNvSpPr>
            <a:spLocks/>
          </p:cNvSpPr>
          <p:nvPr/>
        </p:nvSpPr>
        <p:spPr bwMode="auto">
          <a:xfrm>
            <a:off x="2278063" y="4802188"/>
            <a:ext cx="7632700" cy="7350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4800" b="1">
                <a:solidFill>
                  <a:srgbClr val="21A6F9"/>
                </a:solidFill>
              </a:rPr>
              <a:t>w</a:t>
            </a:r>
            <a:r>
              <a:rPr lang="en-GB" altLang="en-US" sz="4800"/>
              <a:t>rite</a:t>
            </a:r>
          </a:p>
        </p:txBody>
      </p:sp>
    </p:spTree>
    <p:extLst>
      <p:ext uri="{BB962C8B-B14F-4D97-AF65-F5344CB8AC3E}">
        <p14:creationId xmlns:p14="http://schemas.microsoft.com/office/powerpoint/2010/main" val="2620656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 calcmode="lin" valueType="num">
                                      <p:cBhvr>
                                        <p:cTn id="52"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33">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xit" presetSubtype="32" fill="hold" grpId="0" nodeType="clickEffect">
                                  <p:stCondLst>
                                    <p:cond delay="0"/>
                                  </p:stCondLst>
                                  <p:childTnLst>
                                    <p:anim calcmode="lin" valueType="num">
                                      <p:cBhvr>
                                        <p:cTn id="58" dur="500"/>
                                        <p:tgtEl>
                                          <p:spTgt spid="33">
                                            <p:txEl>
                                              <p:pRg st="0" end="0"/>
                                            </p:txEl>
                                          </p:spTgt>
                                        </p:tgtEl>
                                        <p:attrNameLst>
                                          <p:attrName>ppt_w</p:attrName>
                                        </p:attrNameLst>
                                      </p:cBhvr>
                                      <p:tavLst>
                                        <p:tav tm="0">
                                          <p:val>
                                            <p:strVal val="ppt_w"/>
                                          </p:val>
                                        </p:tav>
                                        <p:tav tm="100000">
                                          <p:val>
                                            <p:fltVal val="0"/>
                                          </p:val>
                                        </p:tav>
                                      </p:tavLst>
                                    </p:anim>
                                    <p:anim calcmode="lin" valueType="num">
                                      <p:cBhvr>
                                        <p:cTn id="59" dur="500"/>
                                        <p:tgtEl>
                                          <p:spTgt spid="33">
                                            <p:txEl>
                                              <p:pRg st="0" end="0"/>
                                            </p:txEl>
                                          </p:spTgt>
                                        </p:tgtEl>
                                        <p:attrNameLst>
                                          <p:attrName>ppt_h</p:attrName>
                                        </p:attrNameLst>
                                      </p:cBhvr>
                                      <p:tavLst>
                                        <p:tav tm="0">
                                          <p:val>
                                            <p:strVal val="ppt_h"/>
                                          </p:val>
                                        </p:tav>
                                        <p:tav tm="100000">
                                          <p:val>
                                            <p:fltVal val="0"/>
                                          </p:val>
                                        </p:tav>
                                      </p:tavLst>
                                    </p:anim>
                                    <p:animEffect transition="out" filter="fade">
                                      <p:cBhvr>
                                        <p:cTn id="60" dur="500"/>
                                        <p:tgtEl>
                                          <p:spTgt spid="33">
                                            <p:txEl>
                                              <p:pRg st="0" end="0"/>
                                            </p:txEl>
                                          </p:spTgt>
                                        </p:tgtEl>
                                      </p:cBhvr>
                                    </p:animEffect>
                                    <p:set>
                                      <p:cBhvr>
                                        <p:cTn id="61" dur="1" fill="hold">
                                          <p:stCondLst>
                                            <p:cond delay="499"/>
                                          </p:stCondLst>
                                        </p:cTn>
                                        <p:tgtEl>
                                          <p:spTgt spid="33">
                                            <p:txEl>
                                              <p:pRg st="0" end="0"/>
                                            </p:txEl>
                                          </p:spTgt>
                                        </p:tgtEl>
                                        <p:attrNameLst>
                                          <p:attrName>style.visibility</p:attrName>
                                        </p:attrNameLst>
                                      </p:cBhvr>
                                      <p:to>
                                        <p:strVal val="hidden"/>
                                      </p:to>
                                    </p:set>
                                  </p:childTnLst>
                                </p:cTn>
                              </p:par>
                              <p:par>
                                <p:cTn id="62" presetID="53" presetClass="entr" presetSubtype="16" fill="hold" nodeType="with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 calcmode="lin" valueType="num">
                                      <p:cBhvr>
                                        <p:cTn id="64"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30">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xit" presetSubtype="32" fill="hold" grpId="0" nodeType="clickEffect">
                                  <p:stCondLst>
                                    <p:cond delay="0"/>
                                  </p:stCondLst>
                                  <p:childTnLst>
                                    <p:anim calcmode="lin" valueType="num">
                                      <p:cBhvr>
                                        <p:cTn id="70" dur="500"/>
                                        <p:tgtEl>
                                          <p:spTgt spid="30">
                                            <p:txEl>
                                              <p:pRg st="0" end="0"/>
                                            </p:txEl>
                                          </p:spTgt>
                                        </p:tgtEl>
                                        <p:attrNameLst>
                                          <p:attrName>ppt_w</p:attrName>
                                        </p:attrNameLst>
                                      </p:cBhvr>
                                      <p:tavLst>
                                        <p:tav tm="0">
                                          <p:val>
                                            <p:strVal val="ppt_w"/>
                                          </p:val>
                                        </p:tav>
                                        <p:tav tm="100000">
                                          <p:val>
                                            <p:fltVal val="0"/>
                                          </p:val>
                                        </p:tav>
                                      </p:tavLst>
                                    </p:anim>
                                    <p:anim calcmode="lin" valueType="num">
                                      <p:cBhvr>
                                        <p:cTn id="71" dur="500"/>
                                        <p:tgtEl>
                                          <p:spTgt spid="30">
                                            <p:txEl>
                                              <p:pRg st="0" end="0"/>
                                            </p:txEl>
                                          </p:spTgt>
                                        </p:tgtEl>
                                        <p:attrNameLst>
                                          <p:attrName>ppt_h</p:attrName>
                                        </p:attrNameLst>
                                      </p:cBhvr>
                                      <p:tavLst>
                                        <p:tav tm="0">
                                          <p:val>
                                            <p:strVal val="ppt_h"/>
                                          </p:val>
                                        </p:tav>
                                        <p:tav tm="100000">
                                          <p:val>
                                            <p:fltVal val="0"/>
                                          </p:val>
                                        </p:tav>
                                      </p:tavLst>
                                    </p:anim>
                                    <p:animEffect transition="out" filter="fade">
                                      <p:cBhvr>
                                        <p:cTn id="72" dur="500"/>
                                        <p:tgtEl>
                                          <p:spTgt spid="30">
                                            <p:txEl>
                                              <p:pRg st="0" end="0"/>
                                            </p:txEl>
                                          </p:spTgt>
                                        </p:tgtEl>
                                      </p:cBhvr>
                                    </p:animEffect>
                                    <p:set>
                                      <p:cBhvr>
                                        <p:cTn id="73" dur="1" fill="hold">
                                          <p:stCondLst>
                                            <p:cond delay="499"/>
                                          </p:stCondLst>
                                        </p:cTn>
                                        <p:tgtEl>
                                          <p:spTgt spid="30">
                                            <p:txEl>
                                              <p:pRg st="0" end="0"/>
                                            </p:txEl>
                                          </p:spTgt>
                                        </p:tgtEl>
                                        <p:attrNameLst>
                                          <p:attrName>style.visibility</p:attrName>
                                        </p:attrNameLst>
                                      </p:cBhvr>
                                      <p:to>
                                        <p:strVal val="hidden"/>
                                      </p:to>
                                    </p:set>
                                  </p:childTnLst>
                                </p:cTn>
                              </p:par>
                              <p:par>
                                <p:cTn id="74" presetID="53" presetClass="entr" presetSubtype="16" fill="hold" nodeType="withEffect">
                                  <p:stCondLst>
                                    <p:cond delay="0"/>
                                  </p:stCondLst>
                                  <p:childTnLst>
                                    <p:set>
                                      <p:cBhvr>
                                        <p:cTn id="75" dur="1" fill="hold">
                                          <p:stCondLst>
                                            <p:cond delay="0"/>
                                          </p:stCondLst>
                                        </p:cTn>
                                        <p:tgtEl>
                                          <p:spTgt spid="31">
                                            <p:txEl>
                                              <p:pRg st="0" end="0"/>
                                            </p:txEl>
                                          </p:spTgt>
                                        </p:tgtEl>
                                        <p:attrNameLst>
                                          <p:attrName>style.visibility</p:attrName>
                                        </p:attrNameLst>
                                      </p:cBhvr>
                                      <p:to>
                                        <p:strVal val="visible"/>
                                      </p:to>
                                    </p:set>
                                    <p:anim calcmode="lin" valueType="num">
                                      <p:cBhvr>
                                        <p:cTn id="76"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31">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xit" presetSubtype="32" fill="hold" grpId="0" nodeType="clickEffect">
                                  <p:stCondLst>
                                    <p:cond delay="0"/>
                                  </p:stCondLst>
                                  <p:childTnLst>
                                    <p:anim calcmode="lin" valueType="num">
                                      <p:cBhvr>
                                        <p:cTn id="82" dur="500"/>
                                        <p:tgtEl>
                                          <p:spTgt spid="31">
                                            <p:txEl>
                                              <p:pRg st="0" end="0"/>
                                            </p:txEl>
                                          </p:spTgt>
                                        </p:tgtEl>
                                        <p:attrNameLst>
                                          <p:attrName>ppt_w</p:attrName>
                                        </p:attrNameLst>
                                      </p:cBhvr>
                                      <p:tavLst>
                                        <p:tav tm="0">
                                          <p:val>
                                            <p:strVal val="ppt_w"/>
                                          </p:val>
                                        </p:tav>
                                        <p:tav tm="100000">
                                          <p:val>
                                            <p:fltVal val="0"/>
                                          </p:val>
                                        </p:tav>
                                      </p:tavLst>
                                    </p:anim>
                                    <p:anim calcmode="lin" valueType="num">
                                      <p:cBhvr>
                                        <p:cTn id="83" dur="500"/>
                                        <p:tgtEl>
                                          <p:spTgt spid="31">
                                            <p:txEl>
                                              <p:pRg st="0" end="0"/>
                                            </p:txEl>
                                          </p:spTgt>
                                        </p:tgtEl>
                                        <p:attrNameLst>
                                          <p:attrName>ppt_h</p:attrName>
                                        </p:attrNameLst>
                                      </p:cBhvr>
                                      <p:tavLst>
                                        <p:tav tm="0">
                                          <p:val>
                                            <p:strVal val="ppt_h"/>
                                          </p:val>
                                        </p:tav>
                                        <p:tav tm="100000">
                                          <p:val>
                                            <p:fltVal val="0"/>
                                          </p:val>
                                        </p:tav>
                                      </p:tavLst>
                                    </p:anim>
                                    <p:animEffect transition="out" filter="fade">
                                      <p:cBhvr>
                                        <p:cTn id="84" dur="500"/>
                                        <p:tgtEl>
                                          <p:spTgt spid="31">
                                            <p:txEl>
                                              <p:pRg st="0" end="0"/>
                                            </p:txEl>
                                          </p:spTgt>
                                        </p:tgtEl>
                                      </p:cBhvr>
                                    </p:animEffect>
                                    <p:set>
                                      <p:cBhvr>
                                        <p:cTn id="85" dur="1" fill="hold">
                                          <p:stCondLst>
                                            <p:cond delay="499"/>
                                          </p:stCondLst>
                                        </p:cTn>
                                        <p:tgtEl>
                                          <p:spTgt spid="31">
                                            <p:txEl>
                                              <p:pRg st="0" end="0"/>
                                            </p:txEl>
                                          </p:spTgt>
                                        </p:tgtEl>
                                        <p:attrNameLst>
                                          <p:attrName>style.visibility</p:attrName>
                                        </p:attrNameLst>
                                      </p:cBhvr>
                                      <p:to>
                                        <p:strVal val="hidden"/>
                                      </p:to>
                                    </p:set>
                                  </p:childTnLst>
                                </p:cTn>
                              </p:par>
                              <p:par>
                                <p:cTn id="86" presetID="53" presetClass="entr" presetSubtype="16" fill="hold"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 calcmode="lin" valueType="num">
                                      <p:cBhvr>
                                        <p:cTn id="88"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32">
                                            <p:txEl>
                                              <p:pRg st="0" end="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xit" presetSubtype="32" fill="hold" grpId="0" nodeType="clickEffect">
                                  <p:stCondLst>
                                    <p:cond delay="0"/>
                                  </p:stCondLst>
                                  <p:childTnLst>
                                    <p:anim calcmode="lin" valueType="num">
                                      <p:cBhvr>
                                        <p:cTn id="94" dur="500"/>
                                        <p:tgtEl>
                                          <p:spTgt spid="32">
                                            <p:txEl>
                                              <p:pRg st="0" end="0"/>
                                            </p:txEl>
                                          </p:spTgt>
                                        </p:tgtEl>
                                        <p:attrNameLst>
                                          <p:attrName>ppt_w</p:attrName>
                                        </p:attrNameLst>
                                      </p:cBhvr>
                                      <p:tavLst>
                                        <p:tav tm="0">
                                          <p:val>
                                            <p:strVal val="ppt_w"/>
                                          </p:val>
                                        </p:tav>
                                        <p:tav tm="100000">
                                          <p:val>
                                            <p:fltVal val="0"/>
                                          </p:val>
                                        </p:tav>
                                      </p:tavLst>
                                    </p:anim>
                                    <p:anim calcmode="lin" valueType="num">
                                      <p:cBhvr>
                                        <p:cTn id="95" dur="500"/>
                                        <p:tgtEl>
                                          <p:spTgt spid="32">
                                            <p:txEl>
                                              <p:pRg st="0" end="0"/>
                                            </p:txEl>
                                          </p:spTgt>
                                        </p:tgtEl>
                                        <p:attrNameLst>
                                          <p:attrName>ppt_h</p:attrName>
                                        </p:attrNameLst>
                                      </p:cBhvr>
                                      <p:tavLst>
                                        <p:tav tm="0">
                                          <p:val>
                                            <p:strVal val="ppt_h"/>
                                          </p:val>
                                        </p:tav>
                                        <p:tav tm="100000">
                                          <p:val>
                                            <p:fltVal val="0"/>
                                          </p:val>
                                        </p:tav>
                                      </p:tavLst>
                                    </p:anim>
                                    <p:animEffect transition="out" filter="fade">
                                      <p:cBhvr>
                                        <p:cTn id="96" dur="500"/>
                                        <p:tgtEl>
                                          <p:spTgt spid="32">
                                            <p:txEl>
                                              <p:pRg st="0" end="0"/>
                                            </p:txEl>
                                          </p:spTgt>
                                        </p:tgtEl>
                                      </p:cBhvr>
                                    </p:animEffect>
                                    <p:set>
                                      <p:cBhvr>
                                        <p:cTn id="97" dur="1" fill="hold">
                                          <p:stCondLst>
                                            <p:cond delay="499"/>
                                          </p:stCondLst>
                                        </p:cTn>
                                        <p:tgtEl>
                                          <p:spTgt spid="32">
                                            <p:txEl>
                                              <p:pRg st="0" end="0"/>
                                            </p:txEl>
                                          </p:spTgt>
                                        </p:tgtEl>
                                        <p:attrNameLst>
                                          <p:attrName>style.visibility</p:attrName>
                                        </p:attrNameLst>
                                      </p:cBhvr>
                                      <p:to>
                                        <p:strVal val="hidden"/>
                                      </p:to>
                                    </p:set>
                                  </p:childTnLst>
                                </p:cTn>
                              </p:par>
                              <p:par>
                                <p:cTn id="98" presetID="53" presetClass="entr" presetSubtype="16" fill="hold" nodeType="withEffect">
                                  <p:stCondLst>
                                    <p:cond delay="0"/>
                                  </p:stCondLst>
                                  <p:childTnLst>
                                    <p:set>
                                      <p:cBhvr>
                                        <p:cTn id="99" dur="1" fill="hold">
                                          <p:stCondLst>
                                            <p:cond delay="0"/>
                                          </p:stCondLst>
                                        </p:cTn>
                                        <p:tgtEl>
                                          <p:spTgt spid="34">
                                            <p:txEl>
                                              <p:pRg st="0" end="0"/>
                                            </p:txEl>
                                          </p:spTgt>
                                        </p:tgtEl>
                                        <p:attrNameLst>
                                          <p:attrName>style.visibility</p:attrName>
                                        </p:attrNameLst>
                                      </p:cBhvr>
                                      <p:to>
                                        <p:strVal val="visible"/>
                                      </p:to>
                                    </p:set>
                                    <p:anim calcmode="lin" valueType="num">
                                      <p:cBhvr>
                                        <p:cTn id="100"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02" dur="500"/>
                                        <p:tgtEl>
                                          <p:spTgt spid="34">
                                            <p:txEl>
                                              <p:pRg st="0" end="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3" presetClass="exit" presetSubtype="32" fill="hold" grpId="0" nodeType="clickEffect">
                                  <p:stCondLst>
                                    <p:cond delay="0"/>
                                  </p:stCondLst>
                                  <p:childTnLst>
                                    <p:anim calcmode="lin" valueType="num">
                                      <p:cBhvr>
                                        <p:cTn id="106" dur="500"/>
                                        <p:tgtEl>
                                          <p:spTgt spid="34">
                                            <p:txEl>
                                              <p:pRg st="0" end="0"/>
                                            </p:txEl>
                                          </p:spTgt>
                                        </p:tgtEl>
                                        <p:attrNameLst>
                                          <p:attrName>ppt_w</p:attrName>
                                        </p:attrNameLst>
                                      </p:cBhvr>
                                      <p:tavLst>
                                        <p:tav tm="0">
                                          <p:val>
                                            <p:strVal val="ppt_w"/>
                                          </p:val>
                                        </p:tav>
                                        <p:tav tm="100000">
                                          <p:val>
                                            <p:fltVal val="0"/>
                                          </p:val>
                                        </p:tav>
                                      </p:tavLst>
                                    </p:anim>
                                    <p:anim calcmode="lin" valueType="num">
                                      <p:cBhvr>
                                        <p:cTn id="107" dur="500"/>
                                        <p:tgtEl>
                                          <p:spTgt spid="34">
                                            <p:txEl>
                                              <p:pRg st="0" end="0"/>
                                            </p:txEl>
                                          </p:spTgt>
                                        </p:tgtEl>
                                        <p:attrNameLst>
                                          <p:attrName>ppt_h</p:attrName>
                                        </p:attrNameLst>
                                      </p:cBhvr>
                                      <p:tavLst>
                                        <p:tav tm="0">
                                          <p:val>
                                            <p:strVal val="ppt_h"/>
                                          </p:val>
                                        </p:tav>
                                        <p:tav tm="100000">
                                          <p:val>
                                            <p:fltVal val="0"/>
                                          </p:val>
                                        </p:tav>
                                      </p:tavLst>
                                    </p:anim>
                                    <p:animEffect transition="out" filter="fade">
                                      <p:cBhvr>
                                        <p:cTn id="108" dur="500"/>
                                        <p:tgtEl>
                                          <p:spTgt spid="34">
                                            <p:txEl>
                                              <p:pRg st="0" end="0"/>
                                            </p:txEl>
                                          </p:spTgt>
                                        </p:tgtEl>
                                      </p:cBhvr>
                                    </p:animEffect>
                                    <p:set>
                                      <p:cBhvr>
                                        <p:cTn id="109" dur="1" fill="hold">
                                          <p:stCondLst>
                                            <p:cond delay="499"/>
                                          </p:stCondLst>
                                        </p:cTn>
                                        <p:tgtEl>
                                          <p:spTgt spid="3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33" grpId="0" build="allAtOnce"/>
      <p:bldP spid="30" grpId="0" build="allAtOnce"/>
      <p:bldP spid="31" grpId="0" build="allAtOnce"/>
      <p:bldP spid="32" grpId="0" build="allAtOnce"/>
      <p:bldP spid="3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a:extLst>
              <a:ext uri="{FF2B5EF4-FFF2-40B4-BE49-F238E27FC236}">
                <a16:creationId xmlns:a16="http://schemas.microsoft.com/office/drawing/2014/main" id="{C7D033AB-B368-4F6F-8494-EE6DA13385B5}"/>
              </a:ext>
            </a:extLst>
          </p:cNvPr>
          <p:cNvSpPr>
            <a:spLocks noGrp="1"/>
          </p:cNvSpPr>
          <p:nvPr>
            <p:ph type="title"/>
          </p:nvPr>
        </p:nvSpPr>
        <p:spPr>
          <a:xfrm>
            <a:off x="1981201" y="479426"/>
            <a:ext cx="8220075" cy="1482725"/>
          </a:xfrm>
        </p:spPr>
        <p:txBody>
          <a:bodyPr/>
          <a:lstStyle/>
          <a:p>
            <a:pPr algn="ctr"/>
            <a:r>
              <a:rPr lang="en-GB" altLang="en-US"/>
              <a:t>What words do you </a:t>
            </a:r>
            <a:br>
              <a:rPr lang="en-GB" altLang="en-US"/>
            </a:br>
            <a:r>
              <a:rPr lang="en-GB" altLang="en-US"/>
              <a:t>know with a silent </a:t>
            </a:r>
            <a:r>
              <a:rPr lang="en-GB" altLang="en-US" b="1">
                <a:solidFill>
                  <a:srgbClr val="21A6F9"/>
                </a:solidFill>
              </a:rPr>
              <a:t>u</a:t>
            </a:r>
            <a:r>
              <a:rPr lang="en-GB" altLang="en-US"/>
              <a:t>?</a:t>
            </a:r>
          </a:p>
        </p:txBody>
      </p:sp>
      <p:sp>
        <p:nvSpPr>
          <p:cNvPr id="17" name="TextBox 16">
            <a:extLst>
              <a:ext uri="{FF2B5EF4-FFF2-40B4-BE49-F238E27FC236}">
                <a16:creationId xmlns:a16="http://schemas.microsoft.com/office/drawing/2014/main" id="{9B5BE0E5-AB0E-4947-9149-5D9880FD1D01}"/>
              </a:ext>
            </a:extLst>
          </p:cNvPr>
          <p:cNvSpPr txBox="1"/>
          <p:nvPr/>
        </p:nvSpPr>
        <p:spPr>
          <a:xfrm>
            <a:off x="2145437" y="5628443"/>
            <a:ext cx="7732450" cy="369332"/>
          </a:xfrm>
          <a:prstGeom prst="rect">
            <a:avLst/>
          </a:prstGeom>
          <a:noFill/>
        </p:spPr>
        <p:txBody>
          <a:bodyPr wrap="square" rtlCol="0">
            <a:spAutoFit/>
          </a:bodyPr>
          <a:lstStyle/>
          <a:p>
            <a:pPr algn="ctr" eaLnBrk="0" fontAlgn="base" hangingPunct="0">
              <a:spcBef>
                <a:spcPct val="0"/>
              </a:spcBef>
              <a:spcAft>
                <a:spcPct val="0"/>
              </a:spcAft>
            </a:pPr>
            <a:r>
              <a:rPr lang="en-GB" dirty="0">
                <a:solidFill>
                  <a:srgbClr val="1C1C1C"/>
                </a:solidFill>
                <a:latin typeface="Comic Sans MS" panose="030F0702030302020204" pitchFamily="66" charset="0"/>
              </a:rPr>
              <a:t>Flick through some examples on the next page!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a:extLst>
              <a:ext uri="{FF2B5EF4-FFF2-40B4-BE49-F238E27FC236}">
                <a16:creationId xmlns:a16="http://schemas.microsoft.com/office/drawing/2014/main" id="{C7D033AB-B368-4F6F-8494-EE6DA13385B5}"/>
              </a:ext>
            </a:extLst>
          </p:cNvPr>
          <p:cNvSpPr>
            <a:spLocks noGrp="1"/>
          </p:cNvSpPr>
          <p:nvPr>
            <p:ph type="title"/>
          </p:nvPr>
        </p:nvSpPr>
        <p:spPr>
          <a:xfrm>
            <a:off x="1981201" y="479426"/>
            <a:ext cx="8220075" cy="1482725"/>
          </a:xfrm>
        </p:spPr>
        <p:txBody>
          <a:bodyPr/>
          <a:lstStyle/>
          <a:p>
            <a:pPr algn="ctr"/>
            <a:r>
              <a:rPr lang="en-GB" altLang="en-US"/>
              <a:t>What words do you </a:t>
            </a:r>
            <a:br>
              <a:rPr lang="en-GB" altLang="en-US"/>
            </a:br>
            <a:r>
              <a:rPr lang="en-GB" altLang="en-US"/>
              <a:t>know with a silent </a:t>
            </a:r>
            <a:r>
              <a:rPr lang="en-GB" altLang="en-US" b="1">
                <a:solidFill>
                  <a:srgbClr val="21A6F9"/>
                </a:solidFill>
              </a:rPr>
              <a:t>u</a:t>
            </a:r>
            <a:r>
              <a:rPr lang="en-GB" altLang="en-US"/>
              <a:t>?</a:t>
            </a:r>
          </a:p>
        </p:txBody>
      </p:sp>
      <p:sp>
        <p:nvSpPr>
          <p:cNvPr id="37" name="Content Placeholder 21">
            <a:extLst>
              <a:ext uri="{FF2B5EF4-FFF2-40B4-BE49-F238E27FC236}">
                <a16:creationId xmlns:a16="http://schemas.microsoft.com/office/drawing/2014/main" id="{FC6902AE-61D1-4D38-9A12-BDAF3D71E295}"/>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bag</a:t>
            </a:r>
            <a:r>
              <a:rPr lang="en-GB" altLang="en-US" sz="9600" b="1">
                <a:solidFill>
                  <a:srgbClr val="21A6F9"/>
                </a:solidFill>
              </a:rPr>
              <a:t>u</a:t>
            </a:r>
            <a:r>
              <a:rPr lang="en-GB" altLang="en-US" sz="9600"/>
              <a:t>ette</a:t>
            </a:r>
          </a:p>
        </p:txBody>
      </p:sp>
      <p:sp>
        <p:nvSpPr>
          <p:cNvPr id="19" name="Content Placeholder 21">
            <a:extLst>
              <a:ext uri="{FF2B5EF4-FFF2-40B4-BE49-F238E27FC236}">
                <a16:creationId xmlns:a16="http://schemas.microsoft.com/office/drawing/2014/main" id="{1F11DE20-CF33-4463-81E2-50D9D7D77F5E}"/>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b</a:t>
            </a:r>
            <a:r>
              <a:rPr lang="en-GB" altLang="en-US" sz="9600" b="1">
                <a:solidFill>
                  <a:srgbClr val="21A6F9"/>
                </a:solidFill>
              </a:rPr>
              <a:t>u</a:t>
            </a:r>
            <a:r>
              <a:rPr lang="en-GB" altLang="en-US" sz="9600"/>
              <a:t>ilt</a:t>
            </a:r>
          </a:p>
        </p:txBody>
      </p:sp>
      <p:sp>
        <p:nvSpPr>
          <p:cNvPr id="20" name="Content Placeholder 21">
            <a:extLst>
              <a:ext uri="{FF2B5EF4-FFF2-40B4-BE49-F238E27FC236}">
                <a16:creationId xmlns:a16="http://schemas.microsoft.com/office/drawing/2014/main" id="{44006F42-E907-45A4-9994-F3A8A7FDB9D0}"/>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silho</a:t>
            </a:r>
            <a:r>
              <a:rPr lang="en-GB" altLang="en-US" sz="9600" b="1">
                <a:solidFill>
                  <a:srgbClr val="21A6F9"/>
                </a:solidFill>
              </a:rPr>
              <a:t>u</a:t>
            </a:r>
            <a:r>
              <a:rPr lang="en-GB" altLang="en-US" sz="9600"/>
              <a:t>ette</a:t>
            </a:r>
          </a:p>
        </p:txBody>
      </p:sp>
      <p:sp>
        <p:nvSpPr>
          <p:cNvPr id="22" name="Content Placeholder 21">
            <a:extLst>
              <a:ext uri="{FF2B5EF4-FFF2-40B4-BE49-F238E27FC236}">
                <a16:creationId xmlns:a16="http://schemas.microsoft.com/office/drawing/2014/main" id="{422CE9E7-7188-4E04-A536-FE4723F048E6}"/>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g</a:t>
            </a:r>
            <a:r>
              <a:rPr lang="en-GB" altLang="en-US" sz="9600" b="1">
                <a:solidFill>
                  <a:srgbClr val="21A6F9"/>
                </a:solidFill>
              </a:rPr>
              <a:t>u</a:t>
            </a:r>
            <a:r>
              <a:rPr lang="en-GB" altLang="en-US" sz="9600"/>
              <a:t>itar</a:t>
            </a:r>
          </a:p>
        </p:txBody>
      </p:sp>
      <p:sp>
        <p:nvSpPr>
          <p:cNvPr id="23" name="Content Placeholder 21">
            <a:extLst>
              <a:ext uri="{FF2B5EF4-FFF2-40B4-BE49-F238E27FC236}">
                <a16:creationId xmlns:a16="http://schemas.microsoft.com/office/drawing/2014/main" id="{C6DE3B45-28F6-4756-AD96-0EE00E068BC7}"/>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g</a:t>
            </a:r>
            <a:r>
              <a:rPr lang="en-GB" altLang="en-US" sz="9600" b="1">
                <a:solidFill>
                  <a:srgbClr val="21A6F9"/>
                </a:solidFill>
              </a:rPr>
              <a:t>u</a:t>
            </a:r>
            <a:r>
              <a:rPr lang="en-GB" altLang="en-US" sz="9600"/>
              <a:t>est</a:t>
            </a:r>
          </a:p>
        </p:txBody>
      </p:sp>
      <p:sp>
        <p:nvSpPr>
          <p:cNvPr id="24" name="Content Placeholder 21">
            <a:extLst>
              <a:ext uri="{FF2B5EF4-FFF2-40B4-BE49-F238E27FC236}">
                <a16:creationId xmlns:a16="http://schemas.microsoft.com/office/drawing/2014/main" id="{0F504FAB-C210-4983-8410-DBFB72CE70B2}"/>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circ</a:t>
            </a:r>
            <a:r>
              <a:rPr lang="en-GB" altLang="en-US" sz="9600" b="1">
                <a:solidFill>
                  <a:srgbClr val="21A6F9"/>
                </a:solidFill>
              </a:rPr>
              <a:t>u</a:t>
            </a:r>
            <a:r>
              <a:rPr lang="en-GB" altLang="en-US" sz="9600"/>
              <a:t>it</a:t>
            </a:r>
          </a:p>
        </p:txBody>
      </p:sp>
      <p:sp>
        <p:nvSpPr>
          <p:cNvPr id="25" name="Content Placeholder 21">
            <a:extLst>
              <a:ext uri="{FF2B5EF4-FFF2-40B4-BE49-F238E27FC236}">
                <a16:creationId xmlns:a16="http://schemas.microsoft.com/office/drawing/2014/main" id="{82B467BA-71B1-4453-A24E-919FD1B0A967}"/>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g</a:t>
            </a:r>
            <a:r>
              <a:rPr lang="en-GB" altLang="en-US" sz="9600" b="1">
                <a:solidFill>
                  <a:srgbClr val="21A6F9"/>
                </a:solidFill>
              </a:rPr>
              <a:t>u</a:t>
            </a:r>
            <a:r>
              <a:rPr lang="en-GB" altLang="en-US" sz="9600"/>
              <a:t>ilty</a:t>
            </a:r>
          </a:p>
        </p:txBody>
      </p:sp>
      <p:sp>
        <p:nvSpPr>
          <p:cNvPr id="26" name="Content Placeholder 21">
            <a:extLst>
              <a:ext uri="{FF2B5EF4-FFF2-40B4-BE49-F238E27FC236}">
                <a16:creationId xmlns:a16="http://schemas.microsoft.com/office/drawing/2014/main" id="{B860E875-5CB3-4147-9E98-0D7D47B74CEA}"/>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b</a:t>
            </a:r>
            <a:r>
              <a:rPr lang="en-GB" altLang="en-US" sz="9600" b="1">
                <a:solidFill>
                  <a:srgbClr val="21A6F9"/>
                </a:solidFill>
              </a:rPr>
              <a:t>u</a:t>
            </a:r>
            <a:r>
              <a:rPr lang="en-GB" altLang="en-US" sz="9600"/>
              <a:t>oy</a:t>
            </a:r>
          </a:p>
        </p:txBody>
      </p:sp>
      <p:sp>
        <p:nvSpPr>
          <p:cNvPr id="27" name="Content Placeholder 21">
            <a:extLst>
              <a:ext uri="{FF2B5EF4-FFF2-40B4-BE49-F238E27FC236}">
                <a16:creationId xmlns:a16="http://schemas.microsoft.com/office/drawing/2014/main" id="{6FB6A0B9-BF58-4DE1-94E5-76A6139C0941}"/>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g</a:t>
            </a:r>
            <a:r>
              <a:rPr lang="en-GB" altLang="en-US" sz="9600" b="1">
                <a:solidFill>
                  <a:srgbClr val="21A6F9"/>
                </a:solidFill>
              </a:rPr>
              <a:t>u</a:t>
            </a:r>
            <a:r>
              <a:rPr lang="en-GB" altLang="en-US" sz="9600"/>
              <a:t>ess</a:t>
            </a:r>
          </a:p>
        </p:txBody>
      </p:sp>
      <p:sp>
        <p:nvSpPr>
          <p:cNvPr id="28" name="Content Placeholder 21">
            <a:extLst>
              <a:ext uri="{FF2B5EF4-FFF2-40B4-BE49-F238E27FC236}">
                <a16:creationId xmlns:a16="http://schemas.microsoft.com/office/drawing/2014/main" id="{4A4F6416-AF18-4246-932F-F04C061A274F}"/>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g</a:t>
            </a:r>
            <a:r>
              <a:rPr lang="en-GB" altLang="en-US" sz="9600" b="1">
                <a:solidFill>
                  <a:srgbClr val="21A6F9"/>
                </a:solidFill>
              </a:rPr>
              <a:t>u</a:t>
            </a:r>
            <a:r>
              <a:rPr lang="en-GB" altLang="en-US" sz="9600"/>
              <a:t>inea pig</a:t>
            </a:r>
          </a:p>
        </p:txBody>
      </p:sp>
      <p:sp>
        <p:nvSpPr>
          <p:cNvPr id="29" name="Content Placeholder 21">
            <a:extLst>
              <a:ext uri="{FF2B5EF4-FFF2-40B4-BE49-F238E27FC236}">
                <a16:creationId xmlns:a16="http://schemas.microsoft.com/office/drawing/2014/main" id="{5A3C1D22-24A3-42E5-9852-B2986F38DCFB}"/>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disg</a:t>
            </a:r>
            <a:r>
              <a:rPr lang="en-GB" altLang="en-US" sz="9600" b="1">
                <a:solidFill>
                  <a:srgbClr val="21A6F9"/>
                </a:solidFill>
              </a:rPr>
              <a:t>u</a:t>
            </a:r>
            <a:r>
              <a:rPr lang="en-GB" altLang="en-US" sz="9600"/>
              <a:t>ise</a:t>
            </a:r>
          </a:p>
        </p:txBody>
      </p:sp>
      <p:sp>
        <p:nvSpPr>
          <p:cNvPr id="33" name="Content Placeholder 21">
            <a:extLst>
              <a:ext uri="{FF2B5EF4-FFF2-40B4-BE49-F238E27FC236}">
                <a16:creationId xmlns:a16="http://schemas.microsoft.com/office/drawing/2014/main" id="{474CCD7F-7514-4A90-9E1B-1DBCE60E3780}"/>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dialog</a:t>
            </a:r>
            <a:r>
              <a:rPr lang="en-GB" altLang="en-US" sz="9600" b="1">
                <a:solidFill>
                  <a:srgbClr val="21A6F9"/>
                </a:solidFill>
              </a:rPr>
              <a:t>u</a:t>
            </a:r>
            <a:r>
              <a:rPr lang="en-GB" altLang="en-US" sz="9600"/>
              <a:t>e</a:t>
            </a:r>
          </a:p>
        </p:txBody>
      </p:sp>
      <p:sp>
        <p:nvSpPr>
          <p:cNvPr id="35" name="Content Placeholder 21">
            <a:extLst>
              <a:ext uri="{FF2B5EF4-FFF2-40B4-BE49-F238E27FC236}">
                <a16:creationId xmlns:a16="http://schemas.microsoft.com/office/drawing/2014/main" id="{E1089FDF-3A64-41B5-957F-07A332541CB4}"/>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colleag</a:t>
            </a:r>
            <a:r>
              <a:rPr lang="en-GB" altLang="en-US" sz="9600" b="1">
                <a:solidFill>
                  <a:srgbClr val="21A6F9"/>
                </a:solidFill>
              </a:rPr>
              <a:t>u</a:t>
            </a:r>
            <a:r>
              <a:rPr lang="en-GB" altLang="en-US" sz="9600"/>
              <a:t>e</a:t>
            </a:r>
          </a:p>
        </p:txBody>
      </p:sp>
      <p:sp>
        <p:nvSpPr>
          <p:cNvPr id="36" name="Content Placeholder 21">
            <a:extLst>
              <a:ext uri="{FF2B5EF4-FFF2-40B4-BE49-F238E27FC236}">
                <a16:creationId xmlns:a16="http://schemas.microsoft.com/office/drawing/2014/main" id="{3DF892C6-033E-44AC-91D6-2B6AB9FCF707}"/>
              </a:ext>
            </a:extLst>
          </p:cNvPr>
          <p:cNvSpPr>
            <a:spLocks/>
          </p:cNvSpPr>
          <p:nvPr/>
        </p:nvSpPr>
        <p:spPr bwMode="auto">
          <a:xfrm>
            <a:off x="2279650" y="2616200"/>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tong</a:t>
            </a:r>
            <a:r>
              <a:rPr lang="en-GB" altLang="en-US" sz="9600" b="1">
                <a:solidFill>
                  <a:srgbClr val="21A6F9"/>
                </a:solidFill>
              </a:rPr>
              <a:t>u</a:t>
            </a:r>
            <a:r>
              <a:rPr lang="en-GB" altLang="en-US" sz="9600"/>
              <a:t>e</a:t>
            </a:r>
          </a:p>
        </p:txBody>
      </p:sp>
    </p:spTree>
    <p:extLst>
      <p:ext uri="{BB962C8B-B14F-4D97-AF65-F5344CB8AC3E}">
        <p14:creationId xmlns:p14="http://schemas.microsoft.com/office/powerpoint/2010/main" val="2516449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 calcmode="lin" valueType="num">
                                      <p:cBhvr>
                                        <p:cTn id="7"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grpId="0" nodeType="clickEffect">
                                  <p:stCondLst>
                                    <p:cond delay="0"/>
                                  </p:stCondLst>
                                  <p:childTnLst>
                                    <p:anim calcmode="lin" valueType="num">
                                      <p:cBhvr>
                                        <p:cTn id="13" dur="500"/>
                                        <p:tgtEl>
                                          <p:spTgt spid="37">
                                            <p:txEl>
                                              <p:pRg st="0" end="0"/>
                                            </p:txEl>
                                          </p:spTgt>
                                        </p:tgtEl>
                                        <p:attrNameLst>
                                          <p:attrName>ppt_w</p:attrName>
                                        </p:attrNameLst>
                                      </p:cBhvr>
                                      <p:tavLst>
                                        <p:tav tm="0">
                                          <p:val>
                                            <p:strVal val="ppt_w"/>
                                          </p:val>
                                        </p:tav>
                                        <p:tav tm="100000">
                                          <p:val>
                                            <p:fltVal val="0"/>
                                          </p:val>
                                        </p:tav>
                                      </p:tavLst>
                                    </p:anim>
                                    <p:anim calcmode="lin" valueType="num">
                                      <p:cBhvr>
                                        <p:cTn id="14" dur="500"/>
                                        <p:tgtEl>
                                          <p:spTgt spid="37">
                                            <p:txEl>
                                              <p:pRg st="0" end="0"/>
                                            </p:txEl>
                                          </p:spTgt>
                                        </p:tgtEl>
                                        <p:attrNameLst>
                                          <p:attrName>ppt_h</p:attrName>
                                        </p:attrNameLst>
                                      </p:cBhvr>
                                      <p:tavLst>
                                        <p:tav tm="0">
                                          <p:val>
                                            <p:strVal val="ppt_h"/>
                                          </p:val>
                                        </p:tav>
                                        <p:tav tm="100000">
                                          <p:val>
                                            <p:fltVal val="0"/>
                                          </p:val>
                                        </p:tav>
                                      </p:tavLst>
                                    </p:anim>
                                    <p:animEffect transition="out" filter="fade">
                                      <p:cBhvr>
                                        <p:cTn id="15" dur="500"/>
                                        <p:tgtEl>
                                          <p:spTgt spid="37">
                                            <p:txEl>
                                              <p:pRg st="0" end="0"/>
                                            </p:txEl>
                                          </p:spTgt>
                                        </p:tgtEl>
                                      </p:cBhvr>
                                    </p:animEffect>
                                    <p:set>
                                      <p:cBhvr>
                                        <p:cTn id="16" dur="1" fill="hold">
                                          <p:stCondLst>
                                            <p:cond delay="499"/>
                                          </p:stCondLst>
                                        </p:cTn>
                                        <p:tgtEl>
                                          <p:spTgt spid="37">
                                            <p:txEl>
                                              <p:pRg st="0" end="0"/>
                                            </p:txEl>
                                          </p:spTgt>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p:cTn id="19"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32" fill="hold" grpId="0" nodeType="clickEffect">
                                  <p:stCondLst>
                                    <p:cond delay="0"/>
                                  </p:stCondLst>
                                  <p:childTnLst>
                                    <p:anim calcmode="lin" valueType="num">
                                      <p:cBhvr>
                                        <p:cTn id="25" dur="500"/>
                                        <p:tgtEl>
                                          <p:spTgt spid="19">
                                            <p:txEl>
                                              <p:pRg st="0" end="0"/>
                                            </p:txEl>
                                          </p:spTgt>
                                        </p:tgtEl>
                                        <p:attrNameLst>
                                          <p:attrName>ppt_w</p:attrName>
                                        </p:attrNameLst>
                                      </p:cBhvr>
                                      <p:tavLst>
                                        <p:tav tm="0">
                                          <p:val>
                                            <p:strVal val="ppt_w"/>
                                          </p:val>
                                        </p:tav>
                                        <p:tav tm="100000">
                                          <p:val>
                                            <p:fltVal val="0"/>
                                          </p:val>
                                        </p:tav>
                                      </p:tavLst>
                                    </p:anim>
                                    <p:anim calcmode="lin" valueType="num">
                                      <p:cBhvr>
                                        <p:cTn id="26" dur="500"/>
                                        <p:tgtEl>
                                          <p:spTgt spid="19">
                                            <p:txEl>
                                              <p:pRg st="0" end="0"/>
                                            </p:txEl>
                                          </p:spTgt>
                                        </p:tgtEl>
                                        <p:attrNameLst>
                                          <p:attrName>ppt_h</p:attrName>
                                        </p:attrNameLst>
                                      </p:cBhvr>
                                      <p:tavLst>
                                        <p:tav tm="0">
                                          <p:val>
                                            <p:strVal val="ppt_h"/>
                                          </p:val>
                                        </p:tav>
                                        <p:tav tm="100000">
                                          <p:val>
                                            <p:fltVal val="0"/>
                                          </p:val>
                                        </p:tav>
                                      </p:tavLst>
                                    </p:anim>
                                    <p:animEffect transition="out" filter="fade">
                                      <p:cBhvr>
                                        <p:cTn id="27" dur="500"/>
                                        <p:tgtEl>
                                          <p:spTgt spid="19">
                                            <p:txEl>
                                              <p:pRg st="0" end="0"/>
                                            </p:txEl>
                                          </p:spTgt>
                                        </p:tgtEl>
                                      </p:cBhvr>
                                    </p:animEffect>
                                    <p:set>
                                      <p:cBhvr>
                                        <p:cTn id="28" dur="1" fill="hold">
                                          <p:stCondLst>
                                            <p:cond delay="499"/>
                                          </p:stCondLst>
                                        </p:cTn>
                                        <p:tgtEl>
                                          <p:spTgt spid="19">
                                            <p:txEl>
                                              <p:pRg st="0" end="0"/>
                                            </p:txEl>
                                          </p:spTgt>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p:cTn id="3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0">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32" fill="hold" grpId="0" nodeType="clickEffect">
                                  <p:stCondLst>
                                    <p:cond delay="0"/>
                                  </p:stCondLst>
                                  <p:childTnLst>
                                    <p:anim calcmode="lin" valueType="num">
                                      <p:cBhvr>
                                        <p:cTn id="37" dur="500"/>
                                        <p:tgtEl>
                                          <p:spTgt spid="20">
                                            <p:txEl>
                                              <p:pRg st="0" end="0"/>
                                            </p:txEl>
                                          </p:spTgt>
                                        </p:tgtEl>
                                        <p:attrNameLst>
                                          <p:attrName>ppt_w</p:attrName>
                                        </p:attrNameLst>
                                      </p:cBhvr>
                                      <p:tavLst>
                                        <p:tav tm="0">
                                          <p:val>
                                            <p:strVal val="ppt_w"/>
                                          </p:val>
                                        </p:tav>
                                        <p:tav tm="100000">
                                          <p:val>
                                            <p:fltVal val="0"/>
                                          </p:val>
                                        </p:tav>
                                      </p:tavLst>
                                    </p:anim>
                                    <p:anim calcmode="lin" valueType="num">
                                      <p:cBhvr>
                                        <p:cTn id="38" dur="500"/>
                                        <p:tgtEl>
                                          <p:spTgt spid="20">
                                            <p:txEl>
                                              <p:pRg st="0" end="0"/>
                                            </p:txEl>
                                          </p:spTgt>
                                        </p:tgtEl>
                                        <p:attrNameLst>
                                          <p:attrName>ppt_h</p:attrName>
                                        </p:attrNameLst>
                                      </p:cBhvr>
                                      <p:tavLst>
                                        <p:tav tm="0">
                                          <p:val>
                                            <p:strVal val="ppt_h"/>
                                          </p:val>
                                        </p:tav>
                                        <p:tav tm="100000">
                                          <p:val>
                                            <p:fltVal val="0"/>
                                          </p:val>
                                        </p:tav>
                                      </p:tavLst>
                                    </p:anim>
                                    <p:animEffect transition="out" filter="fade">
                                      <p:cBhvr>
                                        <p:cTn id="39" dur="500"/>
                                        <p:tgtEl>
                                          <p:spTgt spid="20">
                                            <p:txEl>
                                              <p:pRg st="0" end="0"/>
                                            </p:txEl>
                                          </p:spTgt>
                                        </p:tgtEl>
                                      </p:cBhvr>
                                    </p:animEffect>
                                    <p:set>
                                      <p:cBhvr>
                                        <p:cTn id="40" dur="1" fill="hold">
                                          <p:stCondLst>
                                            <p:cond delay="499"/>
                                          </p:stCondLst>
                                        </p:cTn>
                                        <p:tgtEl>
                                          <p:spTgt spid="20">
                                            <p:txEl>
                                              <p:pRg st="0" end="0"/>
                                            </p:txEl>
                                          </p:spTgt>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p:cTn id="4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2">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xit" presetSubtype="32" fill="hold" grpId="0" nodeType="clickEffect">
                                  <p:stCondLst>
                                    <p:cond delay="0"/>
                                  </p:stCondLst>
                                  <p:childTnLst>
                                    <p:anim calcmode="lin" valueType="num">
                                      <p:cBhvr>
                                        <p:cTn id="49" dur="500"/>
                                        <p:tgtEl>
                                          <p:spTgt spid="22">
                                            <p:txEl>
                                              <p:pRg st="0" end="0"/>
                                            </p:txEl>
                                          </p:spTgt>
                                        </p:tgtEl>
                                        <p:attrNameLst>
                                          <p:attrName>ppt_w</p:attrName>
                                        </p:attrNameLst>
                                      </p:cBhvr>
                                      <p:tavLst>
                                        <p:tav tm="0">
                                          <p:val>
                                            <p:strVal val="ppt_w"/>
                                          </p:val>
                                        </p:tav>
                                        <p:tav tm="100000">
                                          <p:val>
                                            <p:fltVal val="0"/>
                                          </p:val>
                                        </p:tav>
                                      </p:tavLst>
                                    </p:anim>
                                    <p:anim calcmode="lin" valueType="num">
                                      <p:cBhvr>
                                        <p:cTn id="50" dur="500"/>
                                        <p:tgtEl>
                                          <p:spTgt spid="22">
                                            <p:txEl>
                                              <p:pRg st="0" end="0"/>
                                            </p:txEl>
                                          </p:spTgt>
                                        </p:tgtEl>
                                        <p:attrNameLst>
                                          <p:attrName>ppt_h</p:attrName>
                                        </p:attrNameLst>
                                      </p:cBhvr>
                                      <p:tavLst>
                                        <p:tav tm="0">
                                          <p:val>
                                            <p:strVal val="ppt_h"/>
                                          </p:val>
                                        </p:tav>
                                        <p:tav tm="100000">
                                          <p:val>
                                            <p:fltVal val="0"/>
                                          </p:val>
                                        </p:tav>
                                      </p:tavLst>
                                    </p:anim>
                                    <p:animEffect transition="out" filter="fade">
                                      <p:cBhvr>
                                        <p:cTn id="51" dur="500"/>
                                        <p:tgtEl>
                                          <p:spTgt spid="22">
                                            <p:txEl>
                                              <p:pRg st="0" end="0"/>
                                            </p:txEl>
                                          </p:spTgt>
                                        </p:tgtEl>
                                      </p:cBhvr>
                                    </p:animEffect>
                                    <p:set>
                                      <p:cBhvr>
                                        <p:cTn id="52" dur="1" fill="hold">
                                          <p:stCondLst>
                                            <p:cond delay="499"/>
                                          </p:stCondLst>
                                        </p:cTn>
                                        <p:tgtEl>
                                          <p:spTgt spid="22">
                                            <p:txEl>
                                              <p:pRg st="0" end="0"/>
                                            </p:txEl>
                                          </p:spTgt>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 calcmode="lin" valueType="num">
                                      <p:cBhvr>
                                        <p:cTn id="55"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3">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xit" presetSubtype="32" fill="hold" grpId="0" nodeType="clickEffect">
                                  <p:stCondLst>
                                    <p:cond delay="0"/>
                                  </p:stCondLst>
                                  <p:childTnLst>
                                    <p:anim calcmode="lin" valueType="num">
                                      <p:cBhvr>
                                        <p:cTn id="61" dur="500"/>
                                        <p:tgtEl>
                                          <p:spTgt spid="23">
                                            <p:txEl>
                                              <p:pRg st="0" end="0"/>
                                            </p:txEl>
                                          </p:spTgt>
                                        </p:tgtEl>
                                        <p:attrNameLst>
                                          <p:attrName>ppt_w</p:attrName>
                                        </p:attrNameLst>
                                      </p:cBhvr>
                                      <p:tavLst>
                                        <p:tav tm="0">
                                          <p:val>
                                            <p:strVal val="ppt_w"/>
                                          </p:val>
                                        </p:tav>
                                        <p:tav tm="100000">
                                          <p:val>
                                            <p:fltVal val="0"/>
                                          </p:val>
                                        </p:tav>
                                      </p:tavLst>
                                    </p:anim>
                                    <p:anim calcmode="lin" valueType="num">
                                      <p:cBhvr>
                                        <p:cTn id="62" dur="500"/>
                                        <p:tgtEl>
                                          <p:spTgt spid="23">
                                            <p:txEl>
                                              <p:pRg st="0" end="0"/>
                                            </p:txEl>
                                          </p:spTgt>
                                        </p:tgtEl>
                                        <p:attrNameLst>
                                          <p:attrName>ppt_h</p:attrName>
                                        </p:attrNameLst>
                                      </p:cBhvr>
                                      <p:tavLst>
                                        <p:tav tm="0">
                                          <p:val>
                                            <p:strVal val="ppt_h"/>
                                          </p:val>
                                        </p:tav>
                                        <p:tav tm="100000">
                                          <p:val>
                                            <p:fltVal val="0"/>
                                          </p:val>
                                        </p:tav>
                                      </p:tavLst>
                                    </p:anim>
                                    <p:animEffect transition="out" filter="fade">
                                      <p:cBhvr>
                                        <p:cTn id="63" dur="500"/>
                                        <p:tgtEl>
                                          <p:spTgt spid="23">
                                            <p:txEl>
                                              <p:pRg st="0" end="0"/>
                                            </p:txEl>
                                          </p:spTgt>
                                        </p:tgtEl>
                                      </p:cBhvr>
                                    </p:animEffect>
                                    <p:set>
                                      <p:cBhvr>
                                        <p:cTn id="64" dur="1" fill="hold">
                                          <p:stCondLst>
                                            <p:cond delay="499"/>
                                          </p:stCondLst>
                                        </p:cTn>
                                        <p:tgtEl>
                                          <p:spTgt spid="23">
                                            <p:txEl>
                                              <p:pRg st="0" end="0"/>
                                            </p:txEl>
                                          </p:spTgt>
                                        </p:tgtEl>
                                        <p:attrNameLst>
                                          <p:attrName>style.visibility</p:attrName>
                                        </p:attrNameLst>
                                      </p:cBhvr>
                                      <p:to>
                                        <p:strVal val="hidden"/>
                                      </p:to>
                                    </p:set>
                                  </p:childTnLst>
                                </p:cTn>
                              </p:par>
                              <p:par>
                                <p:cTn id="65" presetID="53" presetClass="entr" presetSubtype="16" fill="hold" nodeType="with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p:cTn id="67"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4">
                                            <p:txEl>
                                              <p:pRg st="0" end="0"/>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xit" presetSubtype="32" fill="hold" grpId="0" nodeType="clickEffect">
                                  <p:stCondLst>
                                    <p:cond delay="0"/>
                                  </p:stCondLst>
                                  <p:childTnLst>
                                    <p:anim calcmode="lin" valueType="num">
                                      <p:cBhvr>
                                        <p:cTn id="73" dur="500"/>
                                        <p:tgtEl>
                                          <p:spTgt spid="24">
                                            <p:txEl>
                                              <p:pRg st="0" end="0"/>
                                            </p:txEl>
                                          </p:spTgt>
                                        </p:tgtEl>
                                        <p:attrNameLst>
                                          <p:attrName>ppt_w</p:attrName>
                                        </p:attrNameLst>
                                      </p:cBhvr>
                                      <p:tavLst>
                                        <p:tav tm="0">
                                          <p:val>
                                            <p:strVal val="ppt_w"/>
                                          </p:val>
                                        </p:tav>
                                        <p:tav tm="100000">
                                          <p:val>
                                            <p:fltVal val="0"/>
                                          </p:val>
                                        </p:tav>
                                      </p:tavLst>
                                    </p:anim>
                                    <p:anim calcmode="lin" valueType="num">
                                      <p:cBhvr>
                                        <p:cTn id="74"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75" dur="500"/>
                                        <p:tgtEl>
                                          <p:spTgt spid="24">
                                            <p:txEl>
                                              <p:pRg st="0" end="0"/>
                                            </p:txEl>
                                          </p:spTgt>
                                        </p:tgtEl>
                                      </p:cBhvr>
                                    </p:animEffect>
                                    <p:set>
                                      <p:cBhvr>
                                        <p:cTn id="76" dur="1" fill="hold">
                                          <p:stCondLst>
                                            <p:cond delay="499"/>
                                          </p:stCondLst>
                                        </p:cTn>
                                        <p:tgtEl>
                                          <p:spTgt spid="24">
                                            <p:txEl>
                                              <p:pRg st="0" end="0"/>
                                            </p:txEl>
                                          </p:spTgt>
                                        </p:tgtEl>
                                        <p:attrNameLst>
                                          <p:attrName>style.visibility</p:attrName>
                                        </p:attrNameLst>
                                      </p:cBhvr>
                                      <p:to>
                                        <p:strVal val="hidden"/>
                                      </p:to>
                                    </p:set>
                                  </p:childTnLst>
                                </p:cTn>
                              </p:par>
                              <p:par>
                                <p:cTn id="77" presetID="53" presetClass="entr" presetSubtype="16" fill="hold" nodeType="withEffect">
                                  <p:stCondLst>
                                    <p:cond delay="0"/>
                                  </p:stCondLst>
                                  <p:childTnLst>
                                    <p:set>
                                      <p:cBhvr>
                                        <p:cTn id="78" dur="1" fill="hold">
                                          <p:stCondLst>
                                            <p:cond delay="0"/>
                                          </p:stCondLst>
                                        </p:cTn>
                                        <p:tgtEl>
                                          <p:spTgt spid="25">
                                            <p:txEl>
                                              <p:pRg st="0" end="0"/>
                                            </p:txEl>
                                          </p:spTgt>
                                        </p:tgtEl>
                                        <p:attrNameLst>
                                          <p:attrName>style.visibility</p:attrName>
                                        </p:attrNameLst>
                                      </p:cBhvr>
                                      <p:to>
                                        <p:strVal val="visible"/>
                                      </p:to>
                                    </p:set>
                                    <p:anim calcmode="lin" valueType="num">
                                      <p:cBhvr>
                                        <p:cTn id="7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25">
                                            <p:txEl>
                                              <p:pRg st="0" end="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xit" presetSubtype="32" fill="hold" grpId="0" nodeType="clickEffect">
                                  <p:stCondLst>
                                    <p:cond delay="0"/>
                                  </p:stCondLst>
                                  <p:childTnLst>
                                    <p:anim calcmode="lin" valueType="num">
                                      <p:cBhvr>
                                        <p:cTn id="85" dur="500"/>
                                        <p:tgtEl>
                                          <p:spTgt spid="25">
                                            <p:txEl>
                                              <p:pRg st="0" end="0"/>
                                            </p:txEl>
                                          </p:spTgt>
                                        </p:tgtEl>
                                        <p:attrNameLst>
                                          <p:attrName>ppt_w</p:attrName>
                                        </p:attrNameLst>
                                      </p:cBhvr>
                                      <p:tavLst>
                                        <p:tav tm="0">
                                          <p:val>
                                            <p:strVal val="ppt_w"/>
                                          </p:val>
                                        </p:tav>
                                        <p:tav tm="100000">
                                          <p:val>
                                            <p:fltVal val="0"/>
                                          </p:val>
                                        </p:tav>
                                      </p:tavLst>
                                    </p:anim>
                                    <p:anim calcmode="lin" valueType="num">
                                      <p:cBhvr>
                                        <p:cTn id="86" dur="500"/>
                                        <p:tgtEl>
                                          <p:spTgt spid="25">
                                            <p:txEl>
                                              <p:pRg st="0" end="0"/>
                                            </p:txEl>
                                          </p:spTgt>
                                        </p:tgtEl>
                                        <p:attrNameLst>
                                          <p:attrName>ppt_h</p:attrName>
                                        </p:attrNameLst>
                                      </p:cBhvr>
                                      <p:tavLst>
                                        <p:tav tm="0">
                                          <p:val>
                                            <p:strVal val="ppt_h"/>
                                          </p:val>
                                        </p:tav>
                                        <p:tav tm="100000">
                                          <p:val>
                                            <p:fltVal val="0"/>
                                          </p:val>
                                        </p:tav>
                                      </p:tavLst>
                                    </p:anim>
                                    <p:animEffect transition="out" filter="fade">
                                      <p:cBhvr>
                                        <p:cTn id="87" dur="500"/>
                                        <p:tgtEl>
                                          <p:spTgt spid="25">
                                            <p:txEl>
                                              <p:pRg st="0" end="0"/>
                                            </p:txEl>
                                          </p:spTgt>
                                        </p:tgtEl>
                                      </p:cBhvr>
                                    </p:animEffect>
                                    <p:set>
                                      <p:cBhvr>
                                        <p:cTn id="88" dur="1" fill="hold">
                                          <p:stCondLst>
                                            <p:cond delay="499"/>
                                          </p:stCondLst>
                                        </p:cTn>
                                        <p:tgtEl>
                                          <p:spTgt spid="25">
                                            <p:txEl>
                                              <p:pRg st="0" end="0"/>
                                            </p:txEl>
                                          </p:spTgt>
                                        </p:tgtEl>
                                        <p:attrNameLst>
                                          <p:attrName>style.visibility</p:attrName>
                                        </p:attrNameLst>
                                      </p:cBhvr>
                                      <p:to>
                                        <p:strVal val="hidden"/>
                                      </p:to>
                                    </p:set>
                                  </p:childTnLst>
                                </p:cTn>
                              </p:par>
                              <p:par>
                                <p:cTn id="89" presetID="53" presetClass="entr" presetSubtype="16" fill="hold" nodeType="withEffect">
                                  <p:stCondLst>
                                    <p:cond delay="0"/>
                                  </p:stCondLst>
                                  <p:childTnLst>
                                    <p:set>
                                      <p:cBhvr>
                                        <p:cTn id="90" dur="1" fill="hold">
                                          <p:stCondLst>
                                            <p:cond delay="0"/>
                                          </p:stCondLst>
                                        </p:cTn>
                                        <p:tgtEl>
                                          <p:spTgt spid="26">
                                            <p:txEl>
                                              <p:pRg st="0" end="0"/>
                                            </p:txEl>
                                          </p:spTgt>
                                        </p:tgtEl>
                                        <p:attrNameLst>
                                          <p:attrName>style.visibility</p:attrName>
                                        </p:attrNameLst>
                                      </p:cBhvr>
                                      <p:to>
                                        <p:strVal val="visible"/>
                                      </p:to>
                                    </p:set>
                                    <p:anim calcmode="lin" valueType="num">
                                      <p:cBhvr>
                                        <p:cTn id="91"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6">
                                            <p:txEl>
                                              <p:pRg st="0" end="0"/>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xit" presetSubtype="32" fill="hold" grpId="0" nodeType="clickEffect">
                                  <p:stCondLst>
                                    <p:cond delay="0"/>
                                  </p:stCondLst>
                                  <p:childTnLst>
                                    <p:anim calcmode="lin" valueType="num">
                                      <p:cBhvr>
                                        <p:cTn id="97" dur="500"/>
                                        <p:tgtEl>
                                          <p:spTgt spid="26">
                                            <p:txEl>
                                              <p:pRg st="0" end="0"/>
                                            </p:txEl>
                                          </p:spTgt>
                                        </p:tgtEl>
                                        <p:attrNameLst>
                                          <p:attrName>ppt_w</p:attrName>
                                        </p:attrNameLst>
                                      </p:cBhvr>
                                      <p:tavLst>
                                        <p:tav tm="0">
                                          <p:val>
                                            <p:strVal val="ppt_w"/>
                                          </p:val>
                                        </p:tav>
                                        <p:tav tm="100000">
                                          <p:val>
                                            <p:fltVal val="0"/>
                                          </p:val>
                                        </p:tav>
                                      </p:tavLst>
                                    </p:anim>
                                    <p:anim calcmode="lin" valueType="num">
                                      <p:cBhvr>
                                        <p:cTn id="98" dur="500"/>
                                        <p:tgtEl>
                                          <p:spTgt spid="26">
                                            <p:txEl>
                                              <p:pRg st="0" end="0"/>
                                            </p:txEl>
                                          </p:spTgt>
                                        </p:tgtEl>
                                        <p:attrNameLst>
                                          <p:attrName>ppt_h</p:attrName>
                                        </p:attrNameLst>
                                      </p:cBhvr>
                                      <p:tavLst>
                                        <p:tav tm="0">
                                          <p:val>
                                            <p:strVal val="ppt_h"/>
                                          </p:val>
                                        </p:tav>
                                        <p:tav tm="100000">
                                          <p:val>
                                            <p:fltVal val="0"/>
                                          </p:val>
                                        </p:tav>
                                      </p:tavLst>
                                    </p:anim>
                                    <p:animEffect transition="out" filter="fade">
                                      <p:cBhvr>
                                        <p:cTn id="99" dur="500"/>
                                        <p:tgtEl>
                                          <p:spTgt spid="26">
                                            <p:txEl>
                                              <p:pRg st="0" end="0"/>
                                            </p:txEl>
                                          </p:spTgt>
                                        </p:tgtEl>
                                      </p:cBhvr>
                                    </p:animEffect>
                                    <p:set>
                                      <p:cBhvr>
                                        <p:cTn id="100" dur="1" fill="hold">
                                          <p:stCondLst>
                                            <p:cond delay="499"/>
                                          </p:stCondLst>
                                        </p:cTn>
                                        <p:tgtEl>
                                          <p:spTgt spid="26">
                                            <p:txEl>
                                              <p:pRg st="0" end="0"/>
                                            </p:txEl>
                                          </p:spTgt>
                                        </p:tgtEl>
                                        <p:attrNameLst>
                                          <p:attrName>style.visibility</p:attrName>
                                        </p:attrNameLst>
                                      </p:cBhvr>
                                      <p:to>
                                        <p:strVal val="hidden"/>
                                      </p:to>
                                    </p:set>
                                  </p:childTnLst>
                                </p:cTn>
                              </p:par>
                              <p:par>
                                <p:cTn id="101" presetID="53" presetClass="entr" presetSubtype="16" fill="hold" nodeType="with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p:cTn id="10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27">
                                            <p:txEl>
                                              <p:pRg st="0" end="0"/>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32" fill="hold" grpId="0" nodeType="clickEffect">
                                  <p:stCondLst>
                                    <p:cond delay="0"/>
                                  </p:stCondLst>
                                  <p:childTnLst>
                                    <p:anim calcmode="lin" valueType="num">
                                      <p:cBhvr>
                                        <p:cTn id="109" dur="500"/>
                                        <p:tgtEl>
                                          <p:spTgt spid="27">
                                            <p:txEl>
                                              <p:pRg st="0" end="0"/>
                                            </p:txEl>
                                          </p:spTgt>
                                        </p:tgtEl>
                                        <p:attrNameLst>
                                          <p:attrName>ppt_w</p:attrName>
                                        </p:attrNameLst>
                                      </p:cBhvr>
                                      <p:tavLst>
                                        <p:tav tm="0">
                                          <p:val>
                                            <p:strVal val="ppt_w"/>
                                          </p:val>
                                        </p:tav>
                                        <p:tav tm="100000">
                                          <p:val>
                                            <p:fltVal val="0"/>
                                          </p:val>
                                        </p:tav>
                                      </p:tavLst>
                                    </p:anim>
                                    <p:anim calcmode="lin" valueType="num">
                                      <p:cBhvr>
                                        <p:cTn id="110" dur="500"/>
                                        <p:tgtEl>
                                          <p:spTgt spid="27">
                                            <p:txEl>
                                              <p:pRg st="0" end="0"/>
                                            </p:txEl>
                                          </p:spTgt>
                                        </p:tgtEl>
                                        <p:attrNameLst>
                                          <p:attrName>ppt_h</p:attrName>
                                        </p:attrNameLst>
                                      </p:cBhvr>
                                      <p:tavLst>
                                        <p:tav tm="0">
                                          <p:val>
                                            <p:strVal val="ppt_h"/>
                                          </p:val>
                                        </p:tav>
                                        <p:tav tm="100000">
                                          <p:val>
                                            <p:fltVal val="0"/>
                                          </p:val>
                                        </p:tav>
                                      </p:tavLst>
                                    </p:anim>
                                    <p:animEffect transition="out" filter="fade">
                                      <p:cBhvr>
                                        <p:cTn id="111" dur="500"/>
                                        <p:tgtEl>
                                          <p:spTgt spid="27">
                                            <p:txEl>
                                              <p:pRg st="0" end="0"/>
                                            </p:txEl>
                                          </p:spTgt>
                                        </p:tgtEl>
                                      </p:cBhvr>
                                    </p:animEffect>
                                    <p:set>
                                      <p:cBhvr>
                                        <p:cTn id="112" dur="1" fill="hold">
                                          <p:stCondLst>
                                            <p:cond delay="499"/>
                                          </p:stCondLst>
                                        </p:cTn>
                                        <p:tgtEl>
                                          <p:spTgt spid="27">
                                            <p:txEl>
                                              <p:pRg st="0" end="0"/>
                                            </p:txEl>
                                          </p:spTgt>
                                        </p:tgtEl>
                                        <p:attrNameLst>
                                          <p:attrName>style.visibility</p:attrName>
                                        </p:attrNameLst>
                                      </p:cBhvr>
                                      <p:to>
                                        <p:strVal val="hidden"/>
                                      </p:to>
                                    </p:set>
                                  </p:childTnLst>
                                </p:cTn>
                              </p:par>
                              <p:par>
                                <p:cTn id="113" presetID="53" presetClass="entr" presetSubtype="16" fill="hold" nodeType="withEffect">
                                  <p:stCondLst>
                                    <p:cond delay="0"/>
                                  </p:stCondLst>
                                  <p:childTnLst>
                                    <p:set>
                                      <p:cBhvr>
                                        <p:cTn id="114" dur="1" fill="hold">
                                          <p:stCondLst>
                                            <p:cond delay="0"/>
                                          </p:stCondLst>
                                        </p:cTn>
                                        <p:tgtEl>
                                          <p:spTgt spid="28">
                                            <p:txEl>
                                              <p:pRg st="0" end="0"/>
                                            </p:txEl>
                                          </p:spTgt>
                                        </p:tgtEl>
                                        <p:attrNameLst>
                                          <p:attrName>style.visibility</p:attrName>
                                        </p:attrNameLst>
                                      </p:cBhvr>
                                      <p:to>
                                        <p:strVal val="visible"/>
                                      </p:to>
                                    </p:set>
                                    <p:anim calcmode="lin" valueType="num">
                                      <p:cBhvr>
                                        <p:cTn id="11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28">
                                            <p:txEl>
                                              <p:pRg st="0" end="0"/>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3" presetClass="exit" presetSubtype="32" fill="hold" grpId="0" nodeType="clickEffect">
                                  <p:stCondLst>
                                    <p:cond delay="0"/>
                                  </p:stCondLst>
                                  <p:childTnLst>
                                    <p:anim calcmode="lin" valueType="num">
                                      <p:cBhvr>
                                        <p:cTn id="121" dur="500"/>
                                        <p:tgtEl>
                                          <p:spTgt spid="28">
                                            <p:txEl>
                                              <p:pRg st="0" end="0"/>
                                            </p:txEl>
                                          </p:spTgt>
                                        </p:tgtEl>
                                        <p:attrNameLst>
                                          <p:attrName>ppt_w</p:attrName>
                                        </p:attrNameLst>
                                      </p:cBhvr>
                                      <p:tavLst>
                                        <p:tav tm="0">
                                          <p:val>
                                            <p:strVal val="ppt_w"/>
                                          </p:val>
                                        </p:tav>
                                        <p:tav tm="100000">
                                          <p:val>
                                            <p:fltVal val="0"/>
                                          </p:val>
                                        </p:tav>
                                      </p:tavLst>
                                    </p:anim>
                                    <p:anim calcmode="lin" valueType="num">
                                      <p:cBhvr>
                                        <p:cTn id="122" dur="500"/>
                                        <p:tgtEl>
                                          <p:spTgt spid="28">
                                            <p:txEl>
                                              <p:pRg st="0" end="0"/>
                                            </p:txEl>
                                          </p:spTgt>
                                        </p:tgtEl>
                                        <p:attrNameLst>
                                          <p:attrName>ppt_h</p:attrName>
                                        </p:attrNameLst>
                                      </p:cBhvr>
                                      <p:tavLst>
                                        <p:tav tm="0">
                                          <p:val>
                                            <p:strVal val="ppt_h"/>
                                          </p:val>
                                        </p:tav>
                                        <p:tav tm="100000">
                                          <p:val>
                                            <p:fltVal val="0"/>
                                          </p:val>
                                        </p:tav>
                                      </p:tavLst>
                                    </p:anim>
                                    <p:animEffect transition="out" filter="fade">
                                      <p:cBhvr>
                                        <p:cTn id="123" dur="500"/>
                                        <p:tgtEl>
                                          <p:spTgt spid="28">
                                            <p:txEl>
                                              <p:pRg st="0" end="0"/>
                                            </p:txEl>
                                          </p:spTgt>
                                        </p:tgtEl>
                                      </p:cBhvr>
                                    </p:animEffect>
                                    <p:set>
                                      <p:cBhvr>
                                        <p:cTn id="124" dur="1" fill="hold">
                                          <p:stCondLst>
                                            <p:cond delay="499"/>
                                          </p:stCondLst>
                                        </p:cTn>
                                        <p:tgtEl>
                                          <p:spTgt spid="28">
                                            <p:txEl>
                                              <p:pRg st="0" end="0"/>
                                            </p:txEl>
                                          </p:spTgt>
                                        </p:tgtEl>
                                        <p:attrNameLst>
                                          <p:attrName>style.visibility</p:attrName>
                                        </p:attrNameLst>
                                      </p:cBhvr>
                                      <p:to>
                                        <p:strVal val="hidden"/>
                                      </p:to>
                                    </p:set>
                                  </p:childTnLst>
                                </p:cTn>
                              </p:par>
                              <p:par>
                                <p:cTn id="125" presetID="53" presetClass="entr" presetSubtype="16" fill="hold" nodeType="withEffect">
                                  <p:stCondLst>
                                    <p:cond delay="0"/>
                                  </p:stCondLst>
                                  <p:childTnLst>
                                    <p:set>
                                      <p:cBhvr>
                                        <p:cTn id="126" dur="1" fill="hold">
                                          <p:stCondLst>
                                            <p:cond delay="0"/>
                                          </p:stCondLst>
                                        </p:cTn>
                                        <p:tgtEl>
                                          <p:spTgt spid="29">
                                            <p:txEl>
                                              <p:pRg st="0" end="0"/>
                                            </p:txEl>
                                          </p:spTgt>
                                        </p:tgtEl>
                                        <p:attrNameLst>
                                          <p:attrName>style.visibility</p:attrName>
                                        </p:attrNameLst>
                                      </p:cBhvr>
                                      <p:to>
                                        <p:strVal val="visible"/>
                                      </p:to>
                                    </p:set>
                                    <p:anim calcmode="lin" valueType="num">
                                      <p:cBhvr>
                                        <p:cTn id="12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29">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3" presetClass="exit" presetSubtype="32" fill="hold" grpId="0" nodeType="clickEffect">
                                  <p:stCondLst>
                                    <p:cond delay="0"/>
                                  </p:stCondLst>
                                  <p:childTnLst>
                                    <p:anim calcmode="lin" valueType="num">
                                      <p:cBhvr>
                                        <p:cTn id="133" dur="500"/>
                                        <p:tgtEl>
                                          <p:spTgt spid="29">
                                            <p:txEl>
                                              <p:pRg st="0" end="0"/>
                                            </p:txEl>
                                          </p:spTgt>
                                        </p:tgtEl>
                                        <p:attrNameLst>
                                          <p:attrName>ppt_w</p:attrName>
                                        </p:attrNameLst>
                                      </p:cBhvr>
                                      <p:tavLst>
                                        <p:tav tm="0">
                                          <p:val>
                                            <p:strVal val="ppt_w"/>
                                          </p:val>
                                        </p:tav>
                                        <p:tav tm="100000">
                                          <p:val>
                                            <p:fltVal val="0"/>
                                          </p:val>
                                        </p:tav>
                                      </p:tavLst>
                                    </p:anim>
                                    <p:anim calcmode="lin" valueType="num">
                                      <p:cBhvr>
                                        <p:cTn id="134" dur="500"/>
                                        <p:tgtEl>
                                          <p:spTgt spid="29">
                                            <p:txEl>
                                              <p:pRg st="0" end="0"/>
                                            </p:txEl>
                                          </p:spTgt>
                                        </p:tgtEl>
                                        <p:attrNameLst>
                                          <p:attrName>ppt_h</p:attrName>
                                        </p:attrNameLst>
                                      </p:cBhvr>
                                      <p:tavLst>
                                        <p:tav tm="0">
                                          <p:val>
                                            <p:strVal val="ppt_h"/>
                                          </p:val>
                                        </p:tav>
                                        <p:tav tm="100000">
                                          <p:val>
                                            <p:fltVal val="0"/>
                                          </p:val>
                                        </p:tav>
                                      </p:tavLst>
                                    </p:anim>
                                    <p:animEffect transition="out" filter="fade">
                                      <p:cBhvr>
                                        <p:cTn id="135" dur="500"/>
                                        <p:tgtEl>
                                          <p:spTgt spid="29">
                                            <p:txEl>
                                              <p:pRg st="0" end="0"/>
                                            </p:txEl>
                                          </p:spTgt>
                                        </p:tgtEl>
                                      </p:cBhvr>
                                    </p:animEffect>
                                    <p:set>
                                      <p:cBhvr>
                                        <p:cTn id="136" dur="1" fill="hold">
                                          <p:stCondLst>
                                            <p:cond delay="499"/>
                                          </p:stCondLst>
                                        </p:cTn>
                                        <p:tgtEl>
                                          <p:spTgt spid="29">
                                            <p:txEl>
                                              <p:pRg st="0" end="0"/>
                                            </p:txEl>
                                          </p:spTgt>
                                        </p:tgtEl>
                                        <p:attrNameLst>
                                          <p:attrName>style.visibility</p:attrName>
                                        </p:attrNameLst>
                                      </p:cBhvr>
                                      <p:to>
                                        <p:strVal val="hidden"/>
                                      </p:to>
                                    </p:set>
                                  </p:childTnLst>
                                </p:cTn>
                              </p:par>
                              <p:par>
                                <p:cTn id="137" presetID="53" presetClass="entr" presetSubtype="16" fill="hold" nodeType="withEffect">
                                  <p:stCondLst>
                                    <p:cond delay="0"/>
                                  </p:stCondLst>
                                  <p:childTnLst>
                                    <p:set>
                                      <p:cBhvr>
                                        <p:cTn id="138" dur="1" fill="hold">
                                          <p:stCondLst>
                                            <p:cond delay="0"/>
                                          </p:stCondLst>
                                        </p:cTn>
                                        <p:tgtEl>
                                          <p:spTgt spid="33">
                                            <p:txEl>
                                              <p:pRg st="0" end="0"/>
                                            </p:txEl>
                                          </p:spTgt>
                                        </p:tgtEl>
                                        <p:attrNameLst>
                                          <p:attrName>style.visibility</p:attrName>
                                        </p:attrNameLst>
                                      </p:cBhvr>
                                      <p:to>
                                        <p:strVal val="visible"/>
                                      </p:to>
                                    </p:set>
                                    <p:anim calcmode="lin" valueType="num">
                                      <p:cBhvr>
                                        <p:cTn id="139"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3">
                                            <p:txEl>
                                              <p:pRg st="0" end="0"/>
                                            </p:txEl>
                                          </p:spTgt>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3" presetClass="exit" presetSubtype="32" fill="hold" grpId="0" nodeType="clickEffect">
                                  <p:stCondLst>
                                    <p:cond delay="0"/>
                                  </p:stCondLst>
                                  <p:childTnLst>
                                    <p:anim calcmode="lin" valueType="num">
                                      <p:cBhvr>
                                        <p:cTn id="145" dur="500"/>
                                        <p:tgtEl>
                                          <p:spTgt spid="33">
                                            <p:txEl>
                                              <p:pRg st="0" end="0"/>
                                            </p:txEl>
                                          </p:spTgt>
                                        </p:tgtEl>
                                        <p:attrNameLst>
                                          <p:attrName>ppt_w</p:attrName>
                                        </p:attrNameLst>
                                      </p:cBhvr>
                                      <p:tavLst>
                                        <p:tav tm="0">
                                          <p:val>
                                            <p:strVal val="ppt_w"/>
                                          </p:val>
                                        </p:tav>
                                        <p:tav tm="100000">
                                          <p:val>
                                            <p:fltVal val="0"/>
                                          </p:val>
                                        </p:tav>
                                      </p:tavLst>
                                    </p:anim>
                                    <p:anim calcmode="lin" valueType="num">
                                      <p:cBhvr>
                                        <p:cTn id="146" dur="500"/>
                                        <p:tgtEl>
                                          <p:spTgt spid="33">
                                            <p:txEl>
                                              <p:pRg st="0" end="0"/>
                                            </p:txEl>
                                          </p:spTgt>
                                        </p:tgtEl>
                                        <p:attrNameLst>
                                          <p:attrName>ppt_h</p:attrName>
                                        </p:attrNameLst>
                                      </p:cBhvr>
                                      <p:tavLst>
                                        <p:tav tm="0">
                                          <p:val>
                                            <p:strVal val="ppt_h"/>
                                          </p:val>
                                        </p:tav>
                                        <p:tav tm="100000">
                                          <p:val>
                                            <p:fltVal val="0"/>
                                          </p:val>
                                        </p:tav>
                                      </p:tavLst>
                                    </p:anim>
                                    <p:animEffect transition="out" filter="fade">
                                      <p:cBhvr>
                                        <p:cTn id="147" dur="500"/>
                                        <p:tgtEl>
                                          <p:spTgt spid="33">
                                            <p:txEl>
                                              <p:pRg st="0" end="0"/>
                                            </p:txEl>
                                          </p:spTgt>
                                        </p:tgtEl>
                                      </p:cBhvr>
                                    </p:animEffect>
                                    <p:set>
                                      <p:cBhvr>
                                        <p:cTn id="148" dur="1" fill="hold">
                                          <p:stCondLst>
                                            <p:cond delay="499"/>
                                          </p:stCondLst>
                                        </p:cTn>
                                        <p:tgtEl>
                                          <p:spTgt spid="33">
                                            <p:txEl>
                                              <p:pRg st="0" end="0"/>
                                            </p:txEl>
                                          </p:spTgt>
                                        </p:tgtEl>
                                        <p:attrNameLst>
                                          <p:attrName>style.visibility</p:attrName>
                                        </p:attrNameLst>
                                      </p:cBhvr>
                                      <p:to>
                                        <p:strVal val="hidden"/>
                                      </p:to>
                                    </p:set>
                                  </p:childTnLst>
                                </p:cTn>
                              </p:par>
                              <p:par>
                                <p:cTn id="149" presetID="53" presetClass="entr" presetSubtype="16" fill="hold" nodeType="withEffect">
                                  <p:stCondLst>
                                    <p:cond delay="0"/>
                                  </p:stCondLst>
                                  <p:childTnLst>
                                    <p:set>
                                      <p:cBhvr>
                                        <p:cTn id="150" dur="1" fill="hold">
                                          <p:stCondLst>
                                            <p:cond delay="0"/>
                                          </p:stCondLst>
                                        </p:cTn>
                                        <p:tgtEl>
                                          <p:spTgt spid="35">
                                            <p:txEl>
                                              <p:pRg st="0" end="0"/>
                                            </p:txEl>
                                          </p:spTgt>
                                        </p:tgtEl>
                                        <p:attrNameLst>
                                          <p:attrName>style.visibility</p:attrName>
                                        </p:attrNameLst>
                                      </p:cBhvr>
                                      <p:to>
                                        <p:strVal val="visible"/>
                                      </p:to>
                                    </p:set>
                                    <p:anim calcmode="lin" valueType="num">
                                      <p:cBhvr>
                                        <p:cTn id="151"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52"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53" dur="500"/>
                                        <p:tgtEl>
                                          <p:spTgt spid="35">
                                            <p:txEl>
                                              <p:pRg st="0" end="0"/>
                                            </p:txEl>
                                          </p:spTgt>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53" presetClass="exit" presetSubtype="32" fill="hold" grpId="0" nodeType="clickEffect">
                                  <p:stCondLst>
                                    <p:cond delay="0"/>
                                  </p:stCondLst>
                                  <p:childTnLst>
                                    <p:anim calcmode="lin" valueType="num">
                                      <p:cBhvr>
                                        <p:cTn id="157" dur="500"/>
                                        <p:tgtEl>
                                          <p:spTgt spid="35">
                                            <p:txEl>
                                              <p:pRg st="0" end="0"/>
                                            </p:txEl>
                                          </p:spTgt>
                                        </p:tgtEl>
                                        <p:attrNameLst>
                                          <p:attrName>ppt_w</p:attrName>
                                        </p:attrNameLst>
                                      </p:cBhvr>
                                      <p:tavLst>
                                        <p:tav tm="0">
                                          <p:val>
                                            <p:strVal val="ppt_w"/>
                                          </p:val>
                                        </p:tav>
                                        <p:tav tm="100000">
                                          <p:val>
                                            <p:fltVal val="0"/>
                                          </p:val>
                                        </p:tav>
                                      </p:tavLst>
                                    </p:anim>
                                    <p:anim calcmode="lin" valueType="num">
                                      <p:cBhvr>
                                        <p:cTn id="158" dur="500"/>
                                        <p:tgtEl>
                                          <p:spTgt spid="35">
                                            <p:txEl>
                                              <p:pRg st="0" end="0"/>
                                            </p:txEl>
                                          </p:spTgt>
                                        </p:tgtEl>
                                        <p:attrNameLst>
                                          <p:attrName>ppt_h</p:attrName>
                                        </p:attrNameLst>
                                      </p:cBhvr>
                                      <p:tavLst>
                                        <p:tav tm="0">
                                          <p:val>
                                            <p:strVal val="ppt_h"/>
                                          </p:val>
                                        </p:tav>
                                        <p:tav tm="100000">
                                          <p:val>
                                            <p:fltVal val="0"/>
                                          </p:val>
                                        </p:tav>
                                      </p:tavLst>
                                    </p:anim>
                                    <p:animEffect transition="out" filter="fade">
                                      <p:cBhvr>
                                        <p:cTn id="159" dur="500"/>
                                        <p:tgtEl>
                                          <p:spTgt spid="35">
                                            <p:txEl>
                                              <p:pRg st="0" end="0"/>
                                            </p:txEl>
                                          </p:spTgt>
                                        </p:tgtEl>
                                      </p:cBhvr>
                                    </p:animEffect>
                                    <p:set>
                                      <p:cBhvr>
                                        <p:cTn id="160" dur="1" fill="hold">
                                          <p:stCondLst>
                                            <p:cond delay="499"/>
                                          </p:stCondLst>
                                        </p:cTn>
                                        <p:tgtEl>
                                          <p:spTgt spid="35">
                                            <p:txEl>
                                              <p:pRg st="0" end="0"/>
                                            </p:txEl>
                                          </p:spTgt>
                                        </p:tgtEl>
                                        <p:attrNameLst>
                                          <p:attrName>style.visibility</p:attrName>
                                        </p:attrNameLst>
                                      </p:cBhvr>
                                      <p:to>
                                        <p:strVal val="hidden"/>
                                      </p:to>
                                    </p:set>
                                  </p:childTnLst>
                                </p:cTn>
                              </p:par>
                              <p:par>
                                <p:cTn id="161" presetID="53" presetClass="entr" presetSubtype="16" fill="hold" nodeType="withEffect">
                                  <p:stCondLst>
                                    <p:cond delay="0"/>
                                  </p:stCondLst>
                                  <p:childTnLst>
                                    <p:set>
                                      <p:cBhvr>
                                        <p:cTn id="162" dur="1" fill="hold">
                                          <p:stCondLst>
                                            <p:cond delay="0"/>
                                          </p:stCondLst>
                                        </p:cTn>
                                        <p:tgtEl>
                                          <p:spTgt spid="36">
                                            <p:txEl>
                                              <p:pRg st="0" end="0"/>
                                            </p:txEl>
                                          </p:spTgt>
                                        </p:tgtEl>
                                        <p:attrNameLst>
                                          <p:attrName>style.visibility</p:attrName>
                                        </p:attrNameLst>
                                      </p:cBhvr>
                                      <p:to>
                                        <p:strVal val="visible"/>
                                      </p:to>
                                    </p:set>
                                    <p:anim calcmode="lin" valueType="num">
                                      <p:cBhvr>
                                        <p:cTn id="163"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6">
                                            <p:txEl>
                                              <p:pRg st="0" end="0"/>
                                            </p:txEl>
                                          </p:spTgt>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53" presetClass="exit" presetSubtype="32" fill="hold" grpId="0" nodeType="clickEffect">
                                  <p:stCondLst>
                                    <p:cond delay="0"/>
                                  </p:stCondLst>
                                  <p:childTnLst>
                                    <p:anim calcmode="lin" valueType="num">
                                      <p:cBhvr>
                                        <p:cTn id="169" dur="500"/>
                                        <p:tgtEl>
                                          <p:spTgt spid="36">
                                            <p:txEl>
                                              <p:pRg st="0" end="0"/>
                                            </p:txEl>
                                          </p:spTgt>
                                        </p:tgtEl>
                                        <p:attrNameLst>
                                          <p:attrName>ppt_w</p:attrName>
                                        </p:attrNameLst>
                                      </p:cBhvr>
                                      <p:tavLst>
                                        <p:tav tm="0">
                                          <p:val>
                                            <p:strVal val="ppt_w"/>
                                          </p:val>
                                        </p:tav>
                                        <p:tav tm="100000">
                                          <p:val>
                                            <p:fltVal val="0"/>
                                          </p:val>
                                        </p:tav>
                                      </p:tavLst>
                                    </p:anim>
                                    <p:anim calcmode="lin" valueType="num">
                                      <p:cBhvr>
                                        <p:cTn id="170" dur="500"/>
                                        <p:tgtEl>
                                          <p:spTgt spid="36">
                                            <p:txEl>
                                              <p:pRg st="0" end="0"/>
                                            </p:txEl>
                                          </p:spTgt>
                                        </p:tgtEl>
                                        <p:attrNameLst>
                                          <p:attrName>ppt_h</p:attrName>
                                        </p:attrNameLst>
                                      </p:cBhvr>
                                      <p:tavLst>
                                        <p:tav tm="0">
                                          <p:val>
                                            <p:strVal val="ppt_h"/>
                                          </p:val>
                                        </p:tav>
                                        <p:tav tm="100000">
                                          <p:val>
                                            <p:fltVal val="0"/>
                                          </p:val>
                                        </p:tav>
                                      </p:tavLst>
                                    </p:anim>
                                    <p:animEffect transition="out" filter="fade">
                                      <p:cBhvr>
                                        <p:cTn id="171" dur="500"/>
                                        <p:tgtEl>
                                          <p:spTgt spid="36">
                                            <p:txEl>
                                              <p:pRg st="0" end="0"/>
                                            </p:txEl>
                                          </p:spTgt>
                                        </p:tgtEl>
                                      </p:cBhvr>
                                    </p:animEffect>
                                    <p:set>
                                      <p:cBhvr>
                                        <p:cTn id="172" dur="1" fill="hold">
                                          <p:stCondLst>
                                            <p:cond delay="499"/>
                                          </p:stCondLst>
                                        </p:cTn>
                                        <p:tgtEl>
                                          <p:spTgt spid="3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allAtOnce"/>
      <p:bldP spid="19" grpId="0" build="allAtOnce"/>
      <p:bldP spid="20" grpId="0" build="allAtOnce"/>
      <p:bldP spid="22" grpId="0" build="allAtOnce"/>
      <p:bldP spid="23" grpId="0" build="allAtOnce"/>
      <p:bldP spid="24" grpId="0" build="allAtOnce"/>
      <p:bldP spid="25" grpId="0" build="allAtOnce"/>
      <p:bldP spid="26" grpId="0" build="allAtOnce"/>
      <p:bldP spid="27" grpId="0" build="allAtOnce"/>
      <p:bldP spid="28" grpId="0" build="allAtOnce"/>
      <p:bldP spid="29" grpId="0" build="allAtOnce"/>
      <p:bldP spid="33" grpId="0" build="allAtOnce"/>
      <p:bldP spid="35" grpId="0" build="allAtOnce"/>
      <p:bldP spid="3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CW Cursive Writing 1" panose="03050602040000000000" pitchFamily="66" charset="0"/>
              </a:rPr>
              <a:t>Arithmetic</a:t>
            </a:r>
          </a:p>
        </p:txBody>
      </p:sp>
    </p:spTree>
    <p:extLst>
      <p:ext uri="{BB962C8B-B14F-4D97-AF65-F5344CB8AC3E}">
        <p14:creationId xmlns:p14="http://schemas.microsoft.com/office/powerpoint/2010/main" val="426441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502214E-EDE6-4FF1-BA35-2773F104941C}"/>
              </a:ext>
            </a:extLst>
          </p:cNvPr>
          <p:cNvSpPr>
            <a:spLocks noGrp="1"/>
          </p:cNvSpPr>
          <p:nvPr>
            <p:ph idx="1"/>
          </p:nvPr>
        </p:nvSpPr>
        <p:spPr>
          <a:xfrm>
            <a:off x="2279650" y="541539"/>
            <a:ext cx="7632700" cy="5551287"/>
          </a:xfrm>
        </p:spPr>
        <p:txBody>
          <a:bodyPr anchor="ctr"/>
          <a:lstStyle/>
          <a:p>
            <a:pPr algn="ctr"/>
            <a:r>
              <a:rPr lang="en-GB" altLang="en-US" sz="3200" dirty="0">
                <a:latin typeface="Comic Sans MS" panose="030F0702030302020204" pitchFamily="66" charset="0"/>
              </a:rPr>
              <a:t>Put some of these words into your own sentences.</a:t>
            </a:r>
          </a:p>
          <a:p>
            <a:pPr algn="ctr"/>
            <a:endParaRPr lang="en-GB" altLang="en-US" sz="3200" dirty="0">
              <a:latin typeface="Comic Sans MS" panose="030F0702030302020204" pitchFamily="66" charset="0"/>
            </a:endParaRPr>
          </a:p>
          <a:p>
            <a:pPr algn="ctr"/>
            <a:r>
              <a:rPr lang="en-GB" altLang="en-US" sz="3200" dirty="0">
                <a:solidFill>
                  <a:srgbClr val="FF0000"/>
                </a:solidFill>
                <a:latin typeface="Comic Sans MS" panose="030F0702030302020204" pitchFamily="66" charset="0"/>
              </a:rPr>
              <a:t>C</a:t>
            </a:r>
            <a:r>
              <a:rPr lang="en-GB" altLang="en-US" sz="2800" dirty="0">
                <a:latin typeface="Comic Sans MS" panose="030F0702030302020204" pitchFamily="66" charset="0"/>
              </a:rPr>
              <a:t>: How many of these words containing </a:t>
            </a:r>
            <a:br>
              <a:rPr lang="en-GB" altLang="en-US" sz="2800" dirty="0">
                <a:latin typeface="Comic Sans MS" panose="030F0702030302020204" pitchFamily="66" charset="0"/>
              </a:rPr>
            </a:br>
            <a:r>
              <a:rPr lang="en-GB" altLang="en-US" sz="2800" dirty="0">
                <a:latin typeface="Comic Sans MS" panose="030F0702030302020204" pitchFamily="66" charset="0"/>
              </a:rPr>
              <a:t>the silent letters </a:t>
            </a:r>
            <a:r>
              <a:rPr lang="en-GB" altLang="en-US" sz="2800" b="1" dirty="0">
                <a:solidFill>
                  <a:srgbClr val="0070C0"/>
                </a:solidFill>
                <a:latin typeface="Comic Sans MS" panose="030F0702030302020204" pitchFamily="66" charset="0"/>
              </a:rPr>
              <a:t>w </a:t>
            </a:r>
            <a:r>
              <a:rPr lang="en-GB" altLang="en-US" sz="2800" dirty="0">
                <a:solidFill>
                  <a:schemeClr val="tx1"/>
                </a:solidFill>
                <a:latin typeface="Comic Sans MS" panose="030F0702030302020204" pitchFamily="66" charset="0"/>
              </a:rPr>
              <a:t>and</a:t>
            </a:r>
            <a:r>
              <a:rPr lang="en-GB" altLang="en-US" sz="2800" b="1" dirty="0">
                <a:solidFill>
                  <a:srgbClr val="0070C0"/>
                </a:solidFill>
                <a:latin typeface="Comic Sans MS" panose="030F0702030302020204" pitchFamily="66" charset="0"/>
              </a:rPr>
              <a:t> u </a:t>
            </a:r>
            <a:r>
              <a:rPr lang="en-GB" altLang="en-US" sz="2800" dirty="0">
                <a:latin typeface="Comic Sans MS" panose="030F0702030302020204" pitchFamily="66" charset="0"/>
              </a:rPr>
              <a:t>can you get </a:t>
            </a:r>
            <a:br>
              <a:rPr lang="en-GB" altLang="en-US" sz="2800" dirty="0">
                <a:latin typeface="Comic Sans MS" panose="030F0702030302020204" pitchFamily="66" charset="0"/>
              </a:rPr>
            </a:br>
            <a:r>
              <a:rPr lang="en-GB" altLang="en-US" sz="2800" dirty="0">
                <a:latin typeface="Comic Sans MS" panose="030F0702030302020204" pitchFamily="66" charset="0"/>
              </a:rPr>
              <a:t>into the same sentence?</a:t>
            </a:r>
          </a:p>
        </p:txBody>
      </p:sp>
    </p:spTree>
    <p:extLst>
      <p:ext uri="{BB962C8B-B14F-4D97-AF65-F5344CB8AC3E}">
        <p14:creationId xmlns:p14="http://schemas.microsoft.com/office/powerpoint/2010/main" val="484901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RE</a:t>
            </a:r>
          </a:p>
          <a:p>
            <a:pPr algn="ctr"/>
            <a:r>
              <a:rPr lang="en-GB" sz="2000" dirty="0">
                <a:solidFill>
                  <a:srgbClr val="7030A0"/>
                </a:solidFill>
                <a:latin typeface="CCW Cursive Writing 1" panose="03050602040000000000" pitchFamily="66" charset="0"/>
              </a:rPr>
              <a:t>- Pentecost</a:t>
            </a:r>
          </a:p>
        </p:txBody>
      </p:sp>
    </p:spTree>
    <p:extLst>
      <p:ext uri="{BB962C8B-B14F-4D97-AF65-F5344CB8AC3E}">
        <p14:creationId xmlns:p14="http://schemas.microsoft.com/office/powerpoint/2010/main" val="1745848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E8651D-5578-40AD-ACA5-10BB91F29DE3}"/>
              </a:ext>
            </a:extLst>
          </p:cNvPr>
          <p:cNvSpPr txBox="1"/>
          <p:nvPr/>
        </p:nvSpPr>
        <p:spPr>
          <a:xfrm>
            <a:off x="1026695" y="2101516"/>
            <a:ext cx="954505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Unit 2.6 Kingdom of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When Jesus left, what was the impact of Pentecost?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615566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9AEE62-6D40-48DD-9F9E-97CB9CE8936D}"/>
              </a:ext>
            </a:extLst>
          </p:cNvPr>
          <p:cNvSpPr txBox="1"/>
          <p:nvPr/>
        </p:nvSpPr>
        <p:spPr>
          <a:xfrm>
            <a:off x="385633" y="359547"/>
            <a:ext cx="1045945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Complete the table to give examples of rules a good or bad </a:t>
            </a:r>
            <a:b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leader might enforce.  </a:t>
            </a:r>
          </a:p>
        </p:txBody>
      </p:sp>
      <p:graphicFrame>
        <p:nvGraphicFramePr>
          <p:cNvPr id="3" name="Table 2">
            <a:extLst>
              <a:ext uri="{FF2B5EF4-FFF2-40B4-BE49-F238E27FC236}">
                <a16:creationId xmlns:a16="http://schemas.microsoft.com/office/drawing/2014/main" id="{5A9B15A6-4D2E-413A-9BEB-127FF89BBED9}"/>
              </a:ext>
            </a:extLst>
          </p:cNvPr>
          <p:cNvGraphicFramePr>
            <a:graphicFrameLocks noGrp="1"/>
          </p:cNvGraphicFramePr>
          <p:nvPr/>
        </p:nvGraphicFramePr>
        <p:xfrm>
          <a:off x="781235" y="1703064"/>
          <a:ext cx="10662082" cy="4795389"/>
        </p:xfrm>
        <a:graphic>
          <a:graphicData uri="http://schemas.openxmlformats.org/drawingml/2006/table">
            <a:tbl>
              <a:tblPr firstRow="1" bandRow="1">
                <a:tableStyleId>{5C22544A-7EE6-4342-B048-85BDC9FD1C3A}</a:tableStyleId>
              </a:tblPr>
              <a:tblGrid>
                <a:gridCol w="5331041">
                  <a:extLst>
                    <a:ext uri="{9D8B030D-6E8A-4147-A177-3AD203B41FA5}">
                      <a16:colId xmlns:a16="http://schemas.microsoft.com/office/drawing/2014/main" val="1073680397"/>
                    </a:ext>
                  </a:extLst>
                </a:gridCol>
                <a:gridCol w="5331041">
                  <a:extLst>
                    <a:ext uri="{9D8B030D-6E8A-4147-A177-3AD203B41FA5}">
                      <a16:colId xmlns:a16="http://schemas.microsoft.com/office/drawing/2014/main" val="3012643640"/>
                    </a:ext>
                  </a:extLst>
                </a:gridCol>
              </a:tblGrid>
              <a:tr h="526716">
                <a:tc>
                  <a:txBody>
                    <a:bodyPr/>
                    <a:lstStyle/>
                    <a:p>
                      <a:pPr algn="ctr"/>
                      <a:r>
                        <a:rPr lang="en-GB" sz="2400" dirty="0">
                          <a:solidFill>
                            <a:srgbClr val="0070C0"/>
                          </a:solidFill>
                          <a:latin typeface="Comic Sans MS" panose="030F0702030302020204" pitchFamily="66" charset="0"/>
                        </a:rPr>
                        <a:t>Good King or Queen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0070C0"/>
                          </a:solidFill>
                          <a:latin typeface="Comic Sans MS" panose="030F0702030302020204" pitchFamily="66" charset="0"/>
                        </a:rPr>
                        <a:t>Bad King or Queen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0332778"/>
                  </a:ext>
                </a:extLst>
              </a:tr>
              <a:tr h="4268673">
                <a:tc>
                  <a:txBody>
                    <a:bodyPr/>
                    <a:lstStyle/>
                    <a:p>
                      <a:pPr algn="ctr"/>
                      <a:endParaRPr lang="en-GB" sz="2400" dirty="0">
                        <a:solidFill>
                          <a:srgbClr val="00206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rgbClr val="00206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010416"/>
                  </a:ext>
                </a:extLst>
              </a:tr>
            </a:tbl>
          </a:graphicData>
        </a:graphic>
      </p:graphicFrame>
    </p:spTree>
    <p:extLst>
      <p:ext uri="{BB962C8B-B14F-4D97-AF65-F5344CB8AC3E}">
        <p14:creationId xmlns:p14="http://schemas.microsoft.com/office/powerpoint/2010/main" val="267902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E4F79D28-D349-41D3-8012-7297644024A7}"/>
              </a:ext>
            </a:extLst>
          </p:cNvPr>
          <p:cNvSpPr/>
          <p:nvPr/>
        </p:nvSpPr>
        <p:spPr>
          <a:xfrm>
            <a:off x="798991" y="1074198"/>
            <a:ext cx="4429957" cy="2148396"/>
          </a:xfrm>
          <a:prstGeom prst="cloudCallout">
            <a:avLst>
              <a:gd name="adj1" fmla="val -47687"/>
              <a:gd name="adj2" fmla="val 7985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If you were King or Queen, what rules would you enforce?</a:t>
            </a:r>
          </a:p>
        </p:txBody>
      </p:sp>
      <p:sp>
        <p:nvSpPr>
          <p:cNvPr id="3" name="Thought Bubble: Cloud 2">
            <a:extLst>
              <a:ext uri="{FF2B5EF4-FFF2-40B4-BE49-F238E27FC236}">
                <a16:creationId xmlns:a16="http://schemas.microsoft.com/office/drawing/2014/main" id="{14205ACC-6951-4475-8411-3FA9475CCB4E}"/>
              </a:ext>
            </a:extLst>
          </p:cNvPr>
          <p:cNvSpPr/>
          <p:nvPr/>
        </p:nvSpPr>
        <p:spPr>
          <a:xfrm>
            <a:off x="6544322" y="3429000"/>
            <a:ext cx="4429957" cy="2148396"/>
          </a:xfrm>
          <a:prstGeom prst="cloudCallout">
            <a:avLst>
              <a:gd name="adj1" fmla="val 56722"/>
              <a:gd name="adj2" fmla="val 77376"/>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If Jesus was king, what do you think he would want people to do? </a:t>
            </a:r>
            <a:r>
              <a:rPr kumimoji="0" lang="en-GB" sz="12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(Consider your prior learning in RE and collective worship!) </a:t>
            </a:r>
            <a:endParaRPr kumimoji="0" lang="en-GB" sz="16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endParaRPr>
          </a:p>
        </p:txBody>
      </p:sp>
      <p:sp>
        <p:nvSpPr>
          <p:cNvPr id="4" name="TextBox 3">
            <a:extLst>
              <a:ext uri="{FF2B5EF4-FFF2-40B4-BE49-F238E27FC236}">
                <a16:creationId xmlns:a16="http://schemas.microsoft.com/office/drawing/2014/main" id="{8C049AD9-CE02-4E59-A3E0-ACDE947FC0CB}"/>
              </a:ext>
            </a:extLst>
          </p:cNvPr>
          <p:cNvSpPr txBox="1"/>
          <p:nvPr/>
        </p:nvSpPr>
        <p:spPr>
          <a:xfrm>
            <a:off x="275208" y="168676"/>
            <a:ext cx="11718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Give some examples for each:</a:t>
            </a:r>
          </a:p>
        </p:txBody>
      </p:sp>
    </p:spTree>
    <p:extLst>
      <p:ext uri="{BB962C8B-B14F-4D97-AF65-F5344CB8AC3E}">
        <p14:creationId xmlns:p14="http://schemas.microsoft.com/office/powerpoint/2010/main" val="3251868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BD48-A9E0-40FF-8949-CBA3E9537685}"/>
              </a:ext>
            </a:extLst>
          </p:cNvPr>
          <p:cNvSpPr>
            <a:spLocks noGrp="1"/>
          </p:cNvSpPr>
          <p:nvPr>
            <p:ph type="title"/>
          </p:nvPr>
        </p:nvSpPr>
        <p:spPr>
          <a:xfrm>
            <a:off x="517358" y="156998"/>
            <a:ext cx="10515600" cy="1880770"/>
          </a:xfrm>
        </p:spPr>
        <p:txBody>
          <a:bodyPr>
            <a:noAutofit/>
          </a:bodyPr>
          <a:lstStyle/>
          <a:p>
            <a:r>
              <a:rPr lang="en-GB" sz="2800" dirty="0">
                <a:latin typeface="Comic Sans MS" panose="030F0702030302020204" pitchFamily="66" charset="0"/>
              </a:rPr>
              <a:t>Today we are going to be thinking about ‘The Kingdom of God’. </a:t>
            </a:r>
            <a:br>
              <a:rPr lang="en-GB" sz="2800" dirty="0">
                <a:latin typeface="Comic Sans MS" panose="030F0702030302020204" pitchFamily="66" charset="0"/>
              </a:rPr>
            </a:br>
            <a:br>
              <a:rPr lang="en-GB" sz="2800" dirty="0">
                <a:latin typeface="Comic Sans MS" panose="030F0702030302020204" pitchFamily="66" charset="0"/>
              </a:rPr>
            </a:br>
            <a:r>
              <a:rPr lang="en-GB" sz="2000" dirty="0">
                <a:latin typeface="Comic Sans MS" panose="030F0702030302020204" pitchFamily="66" charset="0"/>
              </a:rPr>
              <a:t>Have a go at answering the following questions: </a:t>
            </a:r>
            <a:br>
              <a:rPr lang="en-GB" sz="3600" dirty="0">
                <a:latin typeface="Comic Sans MS" panose="030F0702030302020204" pitchFamily="66" charset="0"/>
              </a:rPr>
            </a:br>
            <a:endParaRPr lang="en-GB" sz="3600" dirty="0">
              <a:latin typeface="Comic Sans MS" panose="030F0702030302020204" pitchFamily="66" charset="0"/>
            </a:endParaRPr>
          </a:p>
        </p:txBody>
      </p:sp>
      <p:sp>
        <p:nvSpPr>
          <p:cNvPr id="4" name="Speech Bubble: Rectangle 3">
            <a:extLst>
              <a:ext uri="{FF2B5EF4-FFF2-40B4-BE49-F238E27FC236}">
                <a16:creationId xmlns:a16="http://schemas.microsoft.com/office/drawing/2014/main" id="{D82EBA49-B569-465F-A6EF-EDC3ABB1E9BC}"/>
              </a:ext>
            </a:extLst>
          </p:cNvPr>
          <p:cNvSpPr/>
          <p:nvPr/>
        </p:nvSpPr>
        <p:spPr>
          <a:xfrm>
            <a:off x="838201" y="1985379"/>
            <a:ext cx="2819400" cy="1443622"/>
          </a:xfrm>
          <a:prstGeom prst="wedgeRectCallout">
            <a:avLst>
              <a:gd name="adj1" fmla="val -49269"/>
              <a:gd name="adj2" fmla="val 7661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Is the Kingdom of </a:t>
            </a:r>
            <a:br>
              <a:rPr kumimoji="0" lang="en-GB"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br>
            <a:r>
              <a:rPr kumimoji="0" lang="en-GB"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God a place?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Where is it?</a:t>
            </a:r>
          </a:p>
        </p:txBody>
      </p:sp>
      <p:sp>
        <p:nvSpPr>
          <p:cNvPr id="5" name="Speech Bubble: Rectangle 4">
            <a:extLst>
              <a:ext uri="{FF2B5EF4-FFF2-40B4-BE49-F238E27FC236}">
                <a16:creationId xmlns:a16="http://schemas.microsoft.com/office/drawing/2014/main" id="{F3C6D16D-20F1-4663-A66D-0BB9F213572B}"/>
              </a:ext>
            </a:extLst>
          </p:cNvPr>
          <p:cNvSpPr/>
          <p:nvPr/>
        </p:nvSpPr>
        <p:spPr>
          <a:xfrm>
            <a:off x="5472364" y="1985379"/>
            <a:ext cx="2947735" cy="1632285"/>
          </a:xfrm>
          <a:prstGeom prst="wedgeRectCallout">
            <a:avLst>
              <a:gd name="adj1" fmla="val 44337"/>
              <a:gd name="adj2" fmla="val 84472"/>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Who is the leader of this Kingdom? </a:t>
            </a:r>
          </a:p>
        </p:txBody>
      </p:sp>
      <p:sp>
        <p:nvSpPr>
          <p:cNvPr id="6" name="Speech Bubble: Rectangle 5">
            <a:extLst>
              <a:ext uri="{FF2B5EF4-FFF2-40B4-BE49-F238E27FC236}">
                <a16:creationId xmlns:a16="http://schemas.microsoft.com/office/drawing/2014/main" id="{E736D42E-7AB9-4EBF-84F4-FE8D2961CBF2}"/>
              </a:ext>
            </a:extLst>
          </p:cNvPr>
          <p:cNvSpPr/>
          <p:nvPr/>
        </p:nvSpPr>
        <p:spPr>
          <a:xfrm>
            <a:off x="8598569" y="4429626"/>
            <a:ext cx="3011905" cy="1540377"/>
          </a:xfrm>
          <a:prstGeom prst="wedgeRectCallout">
            <a:avLst>
              <a:gd name="adj1" fmla="val -49269"/>
              <a:gd name="adj2" fmla="val 76610"/>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Who is part of the Kingdom?</a:t>
            </a:r>
          </a:p>
        </p:txBody>
      </p:sp>
      <p:sp>
        <p:nvSpPr>
          <p:cNvPr id="7" name="Speech Bubble: Rectangle 6">
            <a:extLst>
              <a:ext uri="{FF2B5EF4-FFF2-40B4-BE49-F238E27FC236}">
                <a16:creationId xmlns:a16="http://schemas.microsoft.com/office/drawing/2014/main" id="{2F965084-2D66-404F-A8F7-A02145F85414}"/>
              </a:ext>
            </a:extLst>
          </p:cNvPr>
          <p:cNvSpPr/>
          <p:nvPr/>
        </p:nvSpPr>
        <p:spPr>
          <a:xfrm>
            <a:off x="2183732" y="4612106"/>
            <a:ext cx="2819400" cy="1443622"/>
          </a:xfrm>
          <a:prstGeom prst="wedgeRectCallout">
            <a:avLst>
              <a:gd name="adj1" fmla="val -49269"/>
              <a:gd name="adj2" fmla="val 76610"/>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How can someone be part of it?</a:t>
            </a:r>
          </a:p>
        </p:txBody>
      </p:sp>
    </p:spTree>
    <p:extLst>
      <p:ext uri="{BB962C8B-B14F-4D97-AF65-F5344CB8AC3E}">
        <p14:creationId xmlns:p14="http://schemas.microsoft.com/office/powerpoint/2010/main" val="838180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EBC68-BB38-4E7E-955E-FE497791793A}"/>
              </a:ext>
            </a:extLst>
          </p:cNvPr>
          <p:cNvPicPr>
            <a:picLocks noChangeAspect="1"/>
          </p:cNvPicPr>
          <p:nvPr/>
        </p:nvPicPr>
        <p:blipFill rotWithShape="1">
          <a:blip r:embed="rId2"/>
          <a:srcRect b="36955"/>
          <a:stretch/>
        </p:blipFill>
        <p:spPr>
          <a:xfrm>
            <a:off x="2699801" y="1350043"/>
            <a:ext cx="6792398" cy="4157914"/>
          </a:xfrm>
          <a:prstGeom prst="rect">
            <a:avLst/>
          </a:prstGeom>
        </p:spPr>
      </p:pic>
    </p:spTree>
    <p:extLst>
      <p:ext uri="{BB962C8B-B14F-4D97-AF65-F5344CB8AC3E}">
        <p14:creationId xmlns:p14="http://schemas.microsoft.com/office/powerpoint/2010/main" val="3185104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15C79-B733-433F-A4C5-DA39BA3D3403}"/>
              </a:ext>
            </a:extLst>
          </p:cNvPr>
          <p:cNvSpPr>
            <a:spLocks noGrp="1"/>
          </p:cNvSpPr>
          <p:nvPr>
            <p:ph idx="1"/>
          </p:nvPr>
        </p:nvSpPr>
        <p:spPr>
          <a:xfrm>
            <a:off x="838200" y="641684"/>
            <a:ext cx="10515600" cy="5535279"/>
          </a:xfrm>
        </p:spPr>
        <p:txBody>
          <a:bodyPr>
            <a:normAutofit fontScale="92500" lnSpcReduction="10000"/>
          </a:bodyPr>
          <a:lstStyle/>
          <a:p>
            <a:r>
              <a:rPr lang="en-GB" dirty="0">
                <a:latin typeface="Comic Sans MS" panose="030F0702030302020204" pitchFamily="66" charset="0"/>
              </a:rPr>
              <a:t>Think back through all the learning we have done about Jesus’ life. </a:t>
            </a:r>
            <a:r>
              <a:rPr lang="en-GB" sz="1700" dirty="0">
                <a:hlinkClick r:id="rId2"/>
              </a:rPr>
              <a:t>https://www.youtube.com/watch?v=2fK3ZS9T3as</a:t>
            </a:r>
            <a:endParaRPr lang="en-GB" sz="1700" dirty="0"/>
          </a:p>
          <a:p>
            <a:endParaRPr lang="en-GB" dirty="0">
              <a:latin typeface="Comic Sans MS" panose="030F0702030302020204" pitchFamily="66" charset="0"/>
            </a:endParaRPr>
          </a:p>
          <a:p>
            <a:r>
              <a:rPr lang="en-GB" dirty="0">
                <a:latin typeface="Comic Sans MS" panose="030F0702030302020204" pitchFamily="66" charset="0"/>
              </a:rPr>
              <a:t>Create an emotion graph (as we have done in English lessons before) of six key moments in the story, thinking about how the disciples would feel at each point. The events are labelled on the bottom of the graph. </a:t>
            </a:r>
          </a:p>
          <a:p>
            <a:endParaRPr lang="en-GB" dirty="0">
              <a:latin typeface="Comic Sans MS" panose="030F0702030302020204" pitchFamily="66" charset="0"/>
            </a:endParaRPr>
          </a:p>
          <a:p>
            <a:r>
              <a:rPr lang="en-GB" dirty="0">
                <a:latin typeface="Comic Sans MS" panose="030F0702030302020204" pitchFamily="66" charset="0"/>
              </a:rPr>
              <a:t>On each of the events </a:t>
            </a:r>
            <a:r>
              <a:rPr lang="en-GB" b="1" dirty="0">
                <a:latin typeface="Comic Sans MS" panose="030F0702030302020204" pitchFamily="66" charset="0"/>
              </a:rPr>
              <a:t>A-D</a:t>
            </a:r>
            <a:r>
              <a:rPr lang="en-GB" dirty="0">
                <a:latin typeface="Comic Sans MS" panose="030F0702030302020204" pitchFamily="66" charset="0"/>
              </a:rPr>
              <a:t>, mark how the disciples would feel.  Leave E for now. </a:t>
            </a:r>
          </a:p>
          <a:p>
            <a:endParaRPr lang="en-GB" dirty="0">
              <a:latin typeface="Comic Sans MS" panose="030F0702030302020204" pitchFamily="66" charset="0"/>
            </a:endParaRPr>
          </a:p>
          <a:p>
            <a:r>
              <a:rPr lang="en-GB" dirty="0">
                <a:latin typeface="Comic Sans MS" panose="030F0702030302020204" pitchFamily="66" charset="0"/>
              </a:rPr>
              <a:t>Next, add a key word next to each letter on the following page to describe exactly how they would be feeling and explain why.   E.g. A - Distraught because... </a:t>
            </a:r>
          </a:p>
          <a:p>
            <a:endParaRPr lang="en-GB" dirty="0"/>
          </a:p>
          <a:p>
            <a:endParaRPr lang="en-GB" dirty="0"/>
          </a:p>
        </p:txBody>
      </p:sp>
    </p:spTree>
    <p:extLst>
      <p:ext uri="{BB962C8B-B14F-4D97-AF65-F5344CB8AC3E}">
        <p14:creationId xmlns:p14="http://schemas.microsoft.com/office/powerpoint/2010/main" val="948656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458848-20AE-42BD-AE3D-BAC6B3C9BFCC}"/>
              </a:ext>
            </a:extLst>
          </p:cNvPr>
          <p:cNvPicPr>
            <a:picLocks noChangeAspect="1"/>
          </p:cNvPicPr>
          <p:nvPr/>
        </p:nvPicPr>
        <p:blipFill rotWithShape="1">
          <a:blip r:embed="rId2"/>
          <a:srcRect t="14971"/>
          <a:stretch/>
        </p:blipFill>
        <p:spPr>
          <a:xfrm>
            <a:off x="1103625" y="588363"/>
            <a:ext cx="9984749" cy="6269637"/>
          </a:xfrm>
          <a:prstGeom prst="rect">
            <a:avLst/>
          </a:prstGeom>
        </p:spPr>
      </p:pic>
      <p:sp>
        <p:nvSpPr>
          <p:cNvPr id="5" name="TextBox 4">
            <a:extLst>
              <a:ext uri="{FF2B5EF4-FFF2-40B4-BE49-F238E27FC236}">
                <a16:creationId xmlns:a16="http://schemas.microsoft.com/office/drawing/2014/main" id="{9080C128-4EA6-4071-B78C-995C259C8AED}"/>
              </a:ext>
            </a:extLst>
          </p:cNvPr>
          <p:cNvSpPr txBox="1"/>
          <p:nvPr/>
        </p:nvSpPr>
        <p:spPr>
          <a:xfrm>
            <a:off x="0" y="0"/>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graph to show how the disciples felt during various events in Jesus’ life. </a:t>
            </a:r>
          </a:p>
        </p:txBody>
      </p:sp>
    </p:spTree>
    <p:extLst>
      <p:ext uri="{BB962C8B-B14F-4D97-AF65-F5344CB8AC3E}">
        <p14:creationId xmlns:p14="http://schemas.microsoft.com/office/powerpoint/2010/main" val="331948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A2949-92CE-4948-97DC-4B84CF87EA7E}"/>
              </a:ext>
            </a:extLst>
          </p:cNvPr>
          <p:cNvSpPr>
            <a:spLocks noGrp="1"/>
          </p:cNvSpPr>
          <p:nvPr>
            <p:ph idx="1"/>
          </p:nvPr>
        </p:nvSpPr>
        <p:spPr>
          <a:xfrm>
            <a:off x="838200" y="497150"/>
            <a:ext cx="10515600" cy="6098959"/>
          </a:xfrm>
        </p:spPr>
        <p:txBody>
          <a:bodyPr>
            <a:normAutofit fontScale="92500"/>
          </a:bodyPr>
          <a:lstStyle/>
          <a:p>
            <a:pPr>
              <a:lnSpc>
                <a:spcPct val="160000"/>
              </a:lnSpc>
            </a:pPr>
            <a:r>
              <a:rPr lang="en-GB" sz="2000" dirty="0">
                <a:latin typeface="Comic Sans MS" panose="030F0702030302020204" pitchFamily="66" charset="0"/>
              </a:rPr>
              <a:t>A - The disciples might feel ____________ because _________________________</a:t>
            </a:r>
            <a:br>
              <a:rPr lang="en-GB" sz="2000" dirty="0">
                <a:latin typeface="Comic Sans MS" panose="030F0702030302020204" pitchFamily="66" charset="0"/>
              </a:rPr>
            </a:br>
            <a:r>
              <a:rPr lang="en-GB" sz="2000" dirty="0">
                <a:latin typeface="Comic Sans MS" panose="030F0702030302020204" pitchFamily="66" charset="0"/>
              </a:rPr>
              <a:t>_________________________________________________________________</a:t>
            </a:r>
          </a:p>
          <a:p>
            <a:endParaRPr lang="en-GB" sz="2000" dirty="0">
              <a:latin typeface="Comic Sans MS" panose="030F0702030302020204" pitchFamily="66" charset="0"/>
            </a:endParaRPr>
          </a:p>
          <a:p>
            <a:r>
              <a:rPr lang="en-GB" sz="2000" dirty="0">
                <a:latin typeface="Comic Sans MS" panose="030F0702030302020204" pitchFamily="66" charset="0"/>
              </a:rPr>
              <a:t>B - The disciples might feel ____________ because _________________________</a:t>
            </a:r>
          </a:p>
          <a:p>
            <a:pPr marL="0" indent="0">
              <a:buNone/>
            </a:pPr>
            <a:r>
              <a:rPr lang="en-GB" sz="2000" dirty="0">
                <a:latin typeface="Comic Sans MS" panose="030F0702030302020204" pitchFamily="66" charset="0"/>
              </a:rPr>
              <a:t>   _________________________________________________________________</a:t>
            </a:r>
          </a:p>
          <a:p>
            <a:endParaRPr lang="en-GB" sz="2000" dirty="0">
              <a:latin typeface="Comic Sans MS" panose="030F0702030302020204" pitchFamily="66" charset="0"/>
            </a:endParaRPr>
          </a:p>
          <a:p>
            <a:r>
              <a:rPr lang="en-GB" sz="2000" dirty="0">
                <a:latin typeface="Comic Sans MS" panose="030F0702030302020204" pitchFamily="66" charset="0"/>
              </a:rPr>
              <a:t>C - The disciples might feel ____________ because  _________________________</a:t>
            </a:r>
          </a:p>
          <a:p>
            <a:pPr marL="0" indent="0">
              <a:buNone/>
            </a:pPr>
            <a:r>
              <a:rPr lang="en-GB" sz="2000" dirty="0">
                <a:latin typeface="Comic Sans MS" panose="030F0702030302020204" pitchFamily="66" charset="0"/>
              </a:rPr>
              <a:t>   _________________________________________________________________</a:t>
            </a:r>
          </a:p>
          <a:p>
            <a:endParaRPr lang="en-GB" sz="2000" dirty="0">
              <a:latin typeface="Comic Sans MS" panose="030F0702030302020204" pitchFamily="66" charset="0"/>
            </a:endParaRPr>
          </a:p>
          <a:p>
            <a:pPr>
              <a:lnSpc>
                <a:spcPct val="150000"/>
              </a:lnSpc>
            </a:pPr>
            <a:r>
              <a:rPr lang="en-GB" sz="2000" dirty="0">
                <a:latin typeface="Comic Sans MS" panose="030F0702030302020204" pitchFamily="66" charset="0"/>
              </a:rPr>
              <a:t>D </a:t>
            </a:r>
            <a:r>
              <a:rPr lang="en-GB" sz="1700" dirty="0">
                <a:latin typeface="Comic Sans MS" panose="030F0702030302020204" pitchFamily="66" charset="0"/>
              </a:rPr>
              <a:t>(Remember, at this point Jesus had ascended to heaven and told the disciples to wait in Jerusalem for the Holy Spirit to come baptise them, giving them to the power to tell people all over Earth about Jesus.)  </a:t>
            </a:r>
            <a:br>
              <a:rPr lang="en-GB" sz="2000" dirty="0">
                <a:latin typeface="Comic Sans MS" panose="030F0702030302020204" pitchFamily="66" charset="0"/>
              </a:rPr>
            </a:br>
            <a:r>
              <a:rPr lang="en-GB" sz="2000" dirty="0">
                <a:latin typeface="Comic Sans MS" panose="030F0702030302020204" pitchFamily="66" charset="0"/>
              </a:rPr>
              <a:t>- The disciples might feel ____________ because __________________________ _________________________________________________________________</a:t>
            </a:r>
          </a:p>
          <a:p>
            <a:pPr marL="0" indent="0">
              <a:buNone/>
            </a:pPr>
            <a:endParaRPr lang="en-GB" sz="2000" dirty="0">
              <a:latin typeface="Comic Sans MS" panose="030F0702030302020204" pitchFamily="66" charset="0"/>
            </a:endParaRPr>
          </a:p>
        </p:txBody>
      </p:sp>
    </p:spTree>
    <p:extLst>
      <p:ext uri="{BB962C8B-B14F-4D97-AF65-F5344CB8AC3E}">
        <p14:creationId xmlns:p14="http://schemas.microsoft.com/office/powerpoint/2010/main" val="393108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1023B8-7FA8-4B63-B6F8-826A1E987D89}"/>
              </a:ext>
            </a:extLst>
          </p:cNvPr>
          <p:cNvPicPr>
            <a:picLocks noChangeAspect="1"/>
          </p:cNvPicPr>
          <p:nvPr/>
        </p:nvPicPr>
        <p:blipFill>
          <a:blip r:embed="rId2"/>
          <a:stretch>
            <a:fillRect/>
          </a:stretch>
        </p:blipFill>
        <p:spPr>
          <a:xfrm>
            <a:off x="134368" y="91921"/>
            <a:ext cx="6711816" cy="3530168"/>
          </a:xfrm>
          <a:prstGeom prst="rect">
            <a:avLst/>
          </a:prstGeom>
        </p:spPr>
      </p:pic>
      <p:pic>
        <p:nvPicPr>
          <p:cNvPr id="4" name="Picture 3">
            <a:extLst>
              <a:ext uri="{FF2B5EF4-FFF2-40B4-BE49-F238E27FC236}">
                <a16:creationId xmlns:a16="http://schemas.microsoft.com/office/drawing/2014/main" id="{5A2F2CAA-703E-4B8D-8BE8-31B0A7BC8245}"/>
              </a:ext>
            </a:extLst>
          </p:cNvPr>
          <p:cNvPicPr>
            <a:picLocks noChangeAspect="1"/>
          </p:cNvPicPr>
          <p:nvPr/>
        </p:nvPicPr>
        <p:blipFill>
          <a:blip r:embed="rId3"/>
          <a:stretch>
            <a:fillRect/>
          </a:stretch>
        </p:blipFill>
        <p:spPr>
          <a:xfrm>
            <a:off x="4841886" y="2982897"/>
            <a:ext cx="7324010" cy="3875103"/>
          </a:xfrm>
          <a:prstGeom prst="rect">
            <a:avLst/>
          </a:prstGeom>
        </p:spPr>
      </p:pic>
    </p:spTree>
    <p:extLst>
      <p:ext uri="{BB962C8B-B14F-4D97-AF65-F5344CB8AC3E}">
        <p14:creationId xmlns:p14="http://schemas.microsoft.com/office/powerpoint/2010/main" val="531992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890DD-1B23-4529-8F8D-D8A4F65112D3}"/>
              </a:ext>
            </a:extLst>
          </p:cNvPr>
          <p:cNvSpPr>
            <a:spLocks noGrp="1"/>
          </p:cNvSpPr>
          <p:nvPr>
            <p:ph idx="1"/>
          </p:nvPr>
        </p:nvSpPr>
        <p:spPr>
          <a:xfrm>
            <a:off x="838200" y="545432"/>
            <a:ext cx="10729404" cy="5631531"/>
          </a:xfrm>
        </p:spPr>
        <p:txBody>
          <a:bodyPr/>
          <a:lstStyle/>
          <a:p>
            <a:pPr marL="0" indent="0">
              <a:buNone/>
            </a:pPr>
            <a:r>
              <a:rPr lang="en-GB" dirty="0">
                <a:latin typeface="Comic Sans MS" panose="030F0702030302020204" pitchFamily="66" charset="0"/>
              </a:rPr>
              <a:t>Now, we are going to learn about what happened next.</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Watch the following video to learn about The Pentecost. </a:t>
            </a:r>
          </a:p>
          <a:p>
            <a:pPr marL="0" indent="0">
              <a:buNone/>
            </a:pPr>
            <a:r>
              <a:rPr lang="en-GB" dirty="0">
                <a:hlinkClick r:id="rId2"/>
              </a:rPr>
              <a:t>https://www.youtube.com/watch?v=OMQKy1Mx49M</a:t>
            </a: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pPr marL="0" indent="0">
              <a:buNone/>
            </a:pPr>
            <a:r>
              <a:rPr lang="en-GB" dirty="0">
                <a:latin typeface="Comic Sans MS" panose="030F0702030302020204" pitchFamily="66" charset="0"/>
              </a:rPr>
              <a:t>Finally, add an extra mark on the graph for E and complete the sentence:</a:t>
            </a:r>
          </a:p>
          <a:p>
            <a:pPr marL="0" indent="0">
              <a:buNone/>
            </a:pPr>
            <a:r>
              <a:rPr lang="en-GB" sz="2000" dirty="0">
                <a:latin typeface="Comic Sans MS" panose="030F0702030302020204" pitchFamily="66" charset="0"/>
              </a:rPr>
              <a:t>E - The disciples may have felt _____________ because ______________________</a:t>
            </a:r>
          </a:p>
          <a:p>
            <a:pPr marL="0" indent="0">
              <a:buNone/>
            </a:pPr>
            <a:r>
              <a:rPr lang="en-GB" sz="2000" dirty="0">
                <a:latin typeface="Comic Sans MS" panose="030F0702030302020204" pitchFamily="66" charset="0"/>
              </a:rPr>
              <a:t>__________________________________________________________________</a:t>
            </a:r>
          </a:p>
        </p:txBody>
      </p:sp>
      <p:pic>
        <p:nvPicPr>
          <p:cNvPr id="6" name="Picture 5">
            <a:extLst>
              <a:ext uri="{FF2B5EF4-FFF2-40B4-BE49-F238E27FC236}">
                <a16:creationId xmlns:a16="http://schemas.microsoft.com/office/drawing/2014/main" id="{617E5AD9-B44A-4B7F-9563-648B47FD5282}"/>
              </a:ext>
            </a:extLst>
          </p:cNvPr>
          <p:cNvPicPr>
            <a:picLocks noChangeAspect="1"/>
          </p:cNvPicPr>
          <p:nvPr/>
        </p:nvPicPr>
        <p:blipFill>
          <a:blip r:embed="rId3"/>
          <a:stretch>
            <a:fillRect/>
          </a:stretch>
        </p:blipFill>
        <p:spPr>
          <a:xfrm>
            <a:off x="3967162" y="2914650"/>
            <a:ext cx="4257675" cy="1028700"/>
          </a:xfrm>
          <a:prstGeom prst="rect">
            <a:avLst/>
          </a:prstGeom>
        </p:spPr>
      </p:pic>
    </p:spTree>
    <p:extLst>
      <p:ext uri="{BB962C8B-B14F-4D97-AF65-F5344CB8AC3E}">
        <p14:creationId xmlns:p14="http://schemas.microsoft.com/office/powerpoint/2010/main" val="748954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Computing</a:t>
            </a:r>
          </a:p>
          <a:p>
            <a:pPr algn="ctr"/>
            <a:r>
              <a:rPr lang="en-GB" sz="2000" dirty="0">
                <a:solidFill>
                  <a:srgbClr val="7030A0"/>
                </a:solidFill>
                <a:latin typeface="CCW Cursive Writing 1" panose="03050602040000000000" pitchFamily="66" charset="0"/>
              </a:rPr>
              <a:t>- Coding</a:t>
            </a:r>
          </a:p>
        </p:txBody>
      </p:sp>
    </p:spTree>
    <p:extLst>
      <p:ext uri="{BB962C8B-B14F-4D97-AF65-F5344CB8AC3E}">
        <p14:creationId xmlns:p14="http://schemas.microsoft.com/office/powerpoint/2010/main" val="3548444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5F0470-9B5E-4671-A005-41C5846AD878}"/>
              </a:ext>
            </a:extLst>
          </p:cNvPr>
          <p:cNvSpPr>
            <a:spLocks noGrp="1"/>
          </p:cNvSpPr>
          <p:nvPr>
            <p:ph idx="1"/>
          </p:nvPr>
        </p:nvSpPr>
        <p:spPr>
          <a:xfrm>
            <a:off x="838200" y="772357"/>
            <a:ext cx="10515600" cy="5404606"/>
          </a:xfrm>
        </p:spPr>
        <p:txBody>
          <a:bodyPr>
            <a:normAutofit/>
          </a:bodyPr>
          <a:lstStyle/>
          <a:p>
            <a:pPr marL="0" indent="0" algn="ctr">
              <a:buNone/>
            </a:pPr>
            <a:r>
              <a:rPr lang="en-GB" sz="4400" dirty="0">
                <a:solidFill>
                  <a:srgbClr val="0070C0"/>
                </a:solidFill>
              </a:rPr>
              <a:t>This week we are going to spend some time looking at coding. </a:t>
            </a:r>
          </a:p>
          <a:p>
            <a:pPr algn="ctr"/>
            <a:endParaRPr lang="en-GB" sz="4400" dirty="0">
              <a:solidFill>
                <a:srgbClr val="0070C0"/>
              </a:solidFill>
            </a:endParaRPr>
          </a:p>
          <a:p>
            <a:pPr algn="ctr"/>
            <a:endParaRPr lang="en-GB" sz="4400" dirty="0">
              <a:solidFill>
                <a:srgbClr val="0070C0"/>
              </a:solidFill>
            </a:endParaRPr>
          </a:p>
          <a:p>
            <a:pPr marL="0" indent="0" algn="ctr">
              <a:buNone/>
            </a:pPr>
            <a:r>
              <a:rPr lang="en-US" b="1" dirty="0">
                <a:solidFill>
                  <a:srgbClr val="0070C0"/>
                </a:solidFill>
              </a:rPr>
              <a:t>Coding</a:t>
            </a:r>
            <a:r>
              <a:rPr lang="en-US" dirty="0">
                <a:solidFill>
                  <a:srgbClr val="0070C0"/>
                </a:solidFill>
              </a:rPr>
              <a:t> is the process of using a programming language to get a computer to behave how you want it to. Every line of </a:t>
            </a:r>
            <a:r>
              <a:rPr lang="en-US" b="1" dirty="0">
                <a:solidFill>
                  <a:srgbClr val="0070C0"/>
                </a:solidFill>
              </a:rPr>
              <a:t>code</a:t>
            </a:r>
            <a:r>
              <a:rPr lang="en-US" dirty="0">
                <a:solidFill>
                  <a:srgbClr val="0070C0"/>
                </a:solidFill>
              </a:rPr>
              <a:t> tells the computer to </a:t>
            </a:r>
            <a:r>
              <a:rPr lang="en-US" b="1" dirty="0">
                <a:solidFill>
                  <a:srgbClr val="0070C0"/>
                </a:solidFill>
              </a:rPr>
              <a:t>do</a:t>
            </a:r>
            <a:r>
              <a:rPr lang="en-US" dirty="0">
                <a:solidFill>
                  <a:srgbClr val="0070C0"/>
                </a:solidFill>
              </a:rPr>
              <a:t> something. A document full of lines of </a:t>
            </a:r>
            <a:r>
              <a:rPr lang="en-US" b="1" dirty="0">
                <a:solidFill>
                  <a:srgbClr val="0070C0"/>
                </a:solidFill>
              </a:rPr>
              <a:t>code</a:t>
            </a:r>
            <a:r>
              <a:rPr lang="en-US" dirty="0">
                <a:solidFill>
                  <a:srgbClr val="0070C0"/>
                </a:solidFill>
              </a:rPr>
              <a:t> is called a script. Each script is designed to carry out a job. </a:t>
            </a:r>
            <a:endParaRPr lang="en-GB" sz="4400" dirty="0">
              <a:solidFill>
                <a:srgbClr val="0070C0"/>
              </a:solidFill>
            </a:endParaRPr>
          </a:p>
        </p:txBody>
      </p:sp>
    </p:spTree>
    <p:extLst>
      <p:ext uri="{BB962C8B-B14F-4D97-AF65-F5344CB8AC3E}">
        <p14:creationId xmlns:p14="http://schemas.microsoft.com/office/powerpoint/2010/main" val="478875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FB6D-42FD-483A-8259-0B8DDCC6168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24537F9-4765-43C5-A32A-A89D93463C91}"/>
              </a:ext>
            </a:extLst>
          </p:cNvPr>
          <p:cNvSpPr>
            <a:spLocks noGrp="1"/>
          </p:cNvSpPr>
          <p:nvPr>
            <p:ph idx="1"/>
          </p:nvPr>
        </p:nvSpPr>
        <p:spPr/>
        <p:txBody>
          <a:bodyPr/>
          <a:lstStyle/>
          <a:p>
            <a:pPr marL="0" indent="0" algn="ctr">
              <a:buNone/>
            </a:pPr>
            <a:r>
              <a:rPr lang="en-GB" dirty="0"/>
              <a:t>Use the following website to practice coding. There are loads of activities to choose from such as Minecraft, Star Wars and Moana!</a:t>
            </a:r>
          </a:p>
          <a:p>
            <a:endParaRPr lang="en-GB" dirty="0"/>
          </a:p>
          <a:p>
            <a:pPr marL="0" indent="0" algn="ctr">
              <a:buNone/>
            </a:pPr>
            <a:r>
              <a:rPr lang="en-GB" dirty="0">
                <a:hlinkClick r:id="rId2"/>
              </a:rPr>
              <a:t>https://hourofcode.com/uk/learn</a:t>
            </a:r>
            <a:endParaRPr lang="en-GB" dirty="0"/>
          </a:p>
        </p:txBody>
      </p:sp>
    </p:spTree>
    <p:extLst>
      <p:ext uri="{BB962C8B-B14F-4D97-AF65-F5344CB8AC3E}">
        <p14:creationId xmlns:p14="http://schemas.microsoft.com/office/powerpoint/2010/main" val="336230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812ED6-8D1C-4802-A423-45B79AF41867}"/>
              </a:ext>
            </a:extLst>
          </p:cNvPr>
          <p:cNvPicPr>
            <a:picLocks noChangeAspect="1"/>
          </p:cNvPicPr>
          <p:nvPr/>
        </p:nvPicPr>
        <p:blipFill>
          <a:blip r:embed="rId2"/>
          <a:stretch>
            <a:fillRect/>
          </a:stretch>
        </p:blipFill>
        <p:spPr>
          <a:xfrm>
            <a:off x="75097" y="68339"/>
            <a:ext cx="6573764" cy="3562627"/>
          </a:xfrm>
          <a:prstGeom prst="rect">
            <a:avLst/>
          </a:prstGeom>
        </p:spPr>
      </p:pic>
      <p:pic>
        <p:nvPicPr>
          <p:cNvPr id="3" name="Picture 2">
            <a:extLst>
              <a:ext uri="{FF2B5EF4-FFF2-40B4-BE49-F238E27FC236}">
                <a16:creationId xmlns:a16="http://schemas.microsoft.com/office/drawing/2014/main" id="{6FE52A0A-9E6C-4660-B5EB-C4D0DC0C7D70}"/>
              </a:ext>
            </a:extLst>
          </p:cNvPr>
          <p:cNvPicPr>
            <a:picLocks noChangeAspect="1"/>
          </p:cNvPicPr>
          <p:nvPr/>
        </p:nvPicPr>
        <p:blipFill>
          <a:blip r:embed="rId3"/>
          <a:stretch>
            <a:fillRect/>
          </a:stretch>
        </p:blipFill>
        <p:spPr>
          <a:xfrm>
            <a:off x="4838329" y="2935533"/>
            <a:ext cx="7278573" cy="3854128"/>
          </a:xfrm>
          <a:prstGeom prst="rect">
            <a:avLst/>
          </a:prstGeom>
        </p:spPr>
      </p:pic>
    </p:spTree>
    <p:extLst>
      <p:ext uri="{BB962C8B-B14F-4D97-AF65-F5344CB8AC3E}">
        <p14:creationId xmlns:p14="http://schemas.microsoft.com/office/powerpoint/2010/main" val="378151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Comic Sans MS" panose="030F0702030302020204" pitchFamily="66" charset="0"/>
              </a:rPr>
              <a:t>Today we are going to focus on question 7 of the year 6 sheet. </a:t>
            </a:r>
          </a:p>
        </p:txBody>
      </p:sp>
      <p:sp>
        <p:nvSpPr>
          <p:cNvPr id="3" name="Content Placeholder 2"/>
          <p:cNvSpPr>
            <a:spLocks noGrp="1"/>
          </p:cNvSpPr>
          <p:nvPr>
            <p:ph idx="1"/>
          </p:nvPr>
        </p:nvSpPr>
        <p:spPr>
          <a:xfrm>
            <a:off x="838200" y="2105891"/>
            <a:ext cx="10515600" cy="4071072"/>
          </a:xfrm>
        </p:spPr>
        <p:txBody>
          <a:bodyPr>
            <a:normAutofit/>
          </a:bodyPr>
          <a:lstStyle/>
          <a:p>
            <a:pPr marL="0" indent="0">
              <a:buNone/>
            </a:pPr>
            <a:r>
              <a:rPr lang="en-GB" sz="2400" dirty="0">
                <a:latin typeface="Comic Sans MS" panose="030F0702030302020204" pitchFamily="66" charset="0"/>
              </a:rPr>
              <a:t>This question focuses on multiplying a decimal by a multiple of 10. </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8.4 x 20 = </a:t>
            </a:r>
            <a:r>
              <a:rPr lang="en-GB" sz="2400" dirty="0">
                <a:solidFill>
                  <a:srgbClr val="FF0000"/>
                </a:solidFill>
                <a:latin typeface="Comic Sans MS" panose="030F0702030302020204" pitchFamily="66" charset="0"/>
              </a:rPr>
              <a:t>168</a:t>
            </a: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There are a few ways of tackling this sort of question. </a:t>
            </a:r>
          </a:p>
          <a:p>
            <a:pPr marL="0" indent="0">
              <a:buNone/>
            </a:pPr>
            <a:endParaRPr lang="en-GB" sz="2400" dirty="0">
              <a:latin typeface="Comic Sans MS" panose="030F0702030302020204" pitchFamily="66" charset="0"/>
            </a:endParaRPr>
          </a:p>
        </p:txBody>
      </p:sp>
      <p:pic>
        <p:nvPicPr>
          <p:cNvPr id="4" name="Audio 3">
            <a:hlinkClick r:id="" action="ppaction://media"/>
            <a:extLst>
              <a:ext uri="{FF2B5EF4-FFF2-40B4-BE49-F238E27FC236}">
                <a16:creationId xmlns:a16="http://schemas.microsoft.com/office/drawing/2014/main" id="{ABA42F2A-F2C4-4982-A2DC-5F5AE25E28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77100453"/>
      </p:ext>
    </p:extLst>
  </p:cSld>
  <p:clrMapOvr>
    <a:masterClrMapping/>
  </p:clrMapOvr>
  <mc:AlternateContent xmlns:mc="http://schemas.openxmlformats.org/markup-compatibility/2006">
    <mc:Choice xmlns:p14="http://schemas.microsoft.com/office/powerpoint/2010/main" Requires="p14">
      <p:transition spd="slow" p14:dur="2000" advTm="14725"/>
    </mc:Choice>
    <mc:Fallback>
      <p:transition spd="slow" advTm="14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818"/>
            <a:ext cx="10515600" cy="1325563"/>
          </a:xfrm>
        </p:spPr>
        <p:txBody>
          <a:bodyPr>
            <a:normAutofit/>
          </a:bodyPr>
          <a:lstStyle/>
          <a:p>
            <a:r>
              <a:rPr lang="en-GB" sz="4000" dirty="0">
                <a:latin typeface="Comic Sans MS" panose="030F0702030302020204" pitchFamily="66" charset="0"/>
              </a:rPr>
              <a:t>Method 1 </a:t>
            </a:r>
          </a:p>
        </p:txBody>
      </p:sp>
      <p:sp>
        <p:nvSpPr>
          <p:cNvPr id="3" name="Content Placeholder 2"/>
          <p:cNvSpPr>
            <a:spLocks noGrp="1"/>
          </p:cNvSpPr>
          <p:nvPr>
            <p:ph idx="1"/>
          </p:nvPr>
        </p:nvSpPr>
        <p:spPr>
          <a:xfrm>
            <a:off x="838200" y="1572782"/>
            <a:ext cx="10515600" cy="4822437"/>
          </a:xfrm>
        </p:spPr>
        <p:txBody>
          <a:bodyPr>
            <a:normAutofit/>
          </a:bodyPr>
          <a:lstStyle/>
          <a:p>
            <a:pPr marL="0" indent="0">
              <a:buNone/>
            </a:pPr>
            <a:r>
              <a:rPr lang="en-GB" sz="1800" dirty="0">
                <a:latin typeface="Comic Sans MS" panose="030F0702030302020204" pitchFamily="66" charset="0"/>
              </a:rPr>
              <a:t>First, multiply 8.4 by 2 </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So, 2 x 4 = 8 </a:t>
            </a:r>
          </a:p>
          <a:p>
            <a:pPr marL="0" indent="0">
              <a:buNone/>
            </a:pPr>
            <a:r>
              <a:rPr lang="en-GB" sz="1800" dirty="0">
                <a:latin typeface="Comic Sans MS" panose="030F0702030302020204" pitchFamily="66" charset="0"/>
              </a:rPr>
              <a:t>Then, 2 x 8 = 16</a:t>
            </a:r>
          </a:p>
          <a:p>
            <a:pPr marL="0" indent="0">
              <a:buNone/>
            </a:pPr>
            <a:r>
              <a:rPr lang="en-GB" sz="1800" dirty="0">
                <a:latin typeface="Comic Sans MS" panose="030F0702030302020204" pitchFamily="66" charset="0"/>
              </a:rPr>
              <a:t>Put the decimal point back in the same place as above. </a:t>
            </a:r>
          </a:p>
          <a:p>
            <a:pPr marL="0" indent="0">
              <a:buNone/>
            </a:pPr>
            <a:endParaRPr lang="en-GB" sz="1800" dirty="0">
              <a:latin typeface="Comic Sans MS" panose="030F0702030302020204" pitchFamily="66" charset="0"/>
            </a:endParaRPr>
          </a:p>
          <a:p>
            <a:pPr marL="0" indent="0">
              <a:buNone/>
            </a:pPr>
            <a:r>
              <a:rPr lang="en-GB" sz="2400" dirty="0">
                <a:latin typeface="Comic Sans MS" panose="030F0702030302020204" pitchFamily="66" charset="0"/>
              </a:rPr>
              <a:t> 8.4</a:t>
            </a:r>
          </a:p>
          <a:p>
            <a:pPr marL="0" indent="0">
              <a:buNone/>
            </a:pPr>
            <a:r>
              <a:rPr lang="en-GB" sz="2400" u="sng" dirty="0">
                <a:latin typeface="Comic Sans MS" panose="030F0702030302020204" pitchFamily="66" charset="0"/>
              </a:rPr>
              <a:t>X  2</a:t>
            </a:r>
          </a:p>
          <a:p>
            <a:pPr marL="0" indent="0">
              <a:buNone/>
            </a:pPr>
            <a:r>
              <a:rPr lang="en-GB" sz="2400" dirty="0">
                <a:latin typeface="Comic Sans MS" panose="030F0702030302020204" pitchFamily="66" charset="0"/>
              </a:rPr>
              <a:t>16.8</a:t>
            </a:r>
          </a:p>
          <a:p>
            <a:pPr marL="0" indent="0">
              <a:buNone/>
            </a:pPr>
            <a:endParaRPr lang="en-GB" sz="2400" dirty="0">
              <a:latin typeface="Comic Sans MS" panose="030F0702030302020204" pitchFamily="66" charset="0"/>
            </a:endParaRPr>
          </a:p>
          <a:p>
            <a:pPr marL="0" indent="0">
              <a:buNone/>
            </a:pPr>
            <a:r>
              <a:rPr lang="en-GB" sz="1800" dirty="0">
                <a:latin typeface="Comic Sans MS" panose="030F0702030302020204" pitchFamily="66" charset="0"/>
              </a:rPr>
              <a:t>Now, multiply your answer by 10 (using the method we looked at yesterday) as you have only multiplied by 2 so far, not 20.       16.8 x 10 = 168 </a:t>
            </a:r>
            <a:endParaRPr lang="en-GB" sz="1600" dirty="0">
              <a:latin typeface="Comic Sans MS" panose="030F0702030302020204" pitchFamily="66" charset="0"/>
            </a:endParaRPr>
          </a:p>
          <a:p>
            <a:pPr marL="0" indent="0">
              <a:buNone/>
            </a:pPr>
            <a:endParaRPr lang="en-GB" sz="1800" u="sng" dirty="0">
              <a:latin typeface="Comic Sans MS" panose="030F0702030302020204" pitchFamily="66" charset="0"/>
            </a:endParaRPr>
          </a:p>
          <a:p>
            <a:pPr marL="0" indent="0">
              <a:buNone/>
            </a:pPr>
            <a:endParaRPr lang="en-GB" sz="1800" u="sng"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p:txBody>
      </p:sp>
      <p:pic>
        <p:nvPicPr>
          <p:cNvPr id="4" name="Audio 3">
            <a:hlinkClick r:id="" action="ppaction://media"/>
            <a:extLst>
              <a:ext uri="{FF2B5EF4-FFF2-40B4-BE49-F238E27FC236}">
                <a16:creationId xmlns:a16="http://schemas.microsoft.com/office/drawing/2014/main" id="{3B6C6AC5-B5D7-413B-B979-50813A8101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97211970"/>
      </p:ext>
    </p:extLst>
  </p:cSld>
  <p:clrMapOvr>
    <a:masterClrMapping/>
  </p:clrMapOvr>
  <mc:AlternateContent xmlns:mc="http://schemas.openxmlformats.org/markup-compatibility/2006">
    <mc:Choice xmlns:p14="http://schemas.microsoft.com/office/powerpoint/2010/main" Requires="p14">
      <p:transition spd="slow" p14:dur="2000" advTm="33214"/>
    </mc:Choice>
    <mc:Fallback>
      <p:transition spd="slow" advTm="33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818"/>
            <a:ext cx="10515600" cy="1325563"/>
          </a:xfrm>
        </p:spPr>
        <p:txBody>
          <a:bodyPr>
            <a:normAutofit/>
          </a:bodyPr>
          <a:lstStyle/>
          <a:p>
            <a:r>
              <a:rPr lang="en-GB" sz="4000" dirty="0">
                <a:latin typeface="Comic Sans MS" panose="030F0702030302020204" pitchFamily="66" charset="0"/>
              </a:rPr>
              <a:t>Method 2 </a:t>
            </a:r>
          </a:p>
        </p:txBody>
      </p:sp>
      <p:sp>
        <p:nvSpPr>
          <p:cNvPr id="3" name="Content Placeholder 2"/>
          <p:cNvSpPr>
            <a:spLocks noGrp="1"/>
          </p:cNvSpPr>
          <p:nvPr>
            <p:ph idx="1"/>
          </p:nvPr>
        </p:nvSpPr>
        <p:spPr>
          <a:xfrm>
            <a:off x="838200" y="1572782"/>
            <a:ext cx="10515600" cy="4822437"/>
          </a:xfrm>
        </p:spPr>
        <p:txBody>
          <a:bodyPr>
            <a:normAutofit lnSpcReduction="10000"/>
          </a:bodyPr>
          <a:lstStyle/>
          <a:p>
            <a:pPr marL="0" indent="0">
              <a:buNone/>
            </a:pPr>
            <a:r>
              <a:rPr lang="en-GB" sz="1800" dirty="0">
                <a:latin typeface="Comic Sans MS" panose="030F0702030302020204" pitchFamily="66" charset="0"/>
              </a:rPr>
              <a:t>First, multiply 8.4 by 10 by moving it 1 space to the left.</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8.4 x 10 = 84 </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Now, put your answer into the column method and multiply it by 2 as we have only multiplied by 10 so far. </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So, 2 x 4 = 8 </a:t>
            </a:r>
          </a:p>
          <a:p>
            <a:pPr marL="0" indent="0">
              <a:buNone/>
            </a:pPr>
            <a:r>
              <a:rPr lang="en-GB" sz="1800" dirty="0">
                <a:latin typeface="Comic Sans MS" panose="030F0702030302020204" pitchFamily="66" charset="0"/>
              </a:rPr>
              <a:t>Then, 2 x 8 = 16</a:t>
            </a:r>
          </a:p>
          <a:p>
            <a:pPr marL="0" indent="0">
              <a:buNone/>
            </a:pPr>
            <a:endParaRPr lang="en-GB" sz="1800" dirty="0">
              <a:latin typeface="Comic Sans MS" panose="030F0702030302020204" pitchFamily="66" charset="0"/>
            </a:endParaRPr>
          </a:p>
          <a:p>
            <a:pPr marL="0" indent="0">
              <a:buNone/>
            </a:pPr>
            <a:r>
              <a:rPr lang="en-GB" sz="2400" dirty="0">
                <a:latin typeface="Comic Sans MS" panose="030F0702030302020204" pitchFamily="66" charset="0"/>
              </a:rPr>
              <a:t>   84</a:t>
            </a:r>
          </a:p>
          <a:p>
            <a:pPr marL="0" indent="0">
              <a:buNone/>
            </a:pPr>
            <a:r>
              <a:rPr lang="en-GB" sz="2400" u="sng" dirty="0">
                <a:latin typeface="Comic Sans MS" panose="030F0702030302020204" pitchFamily="66" charset="0"/>
              </a:rPr>
              <a:t>X   2</a:t>
            </a:r>
          </a:p>
          <a:p>
            <a:pPr marL="0" indent="0">
              <a:buNone/>
            </a:pPr>
            <a:r>
              <a:rPr lang="en-GB" sz="2400" dirty="0">
                <a:latin typeface="Comic Sans MS" panose="030F0702030302020204" pitchFamily="66" charset="0"/>
              </a:rPr>
              <a:t> 168</a:t>
            </a:r>
          </a:p>
          <a:p>
            <a:pPr marL="0" indent="0">
              <a:buNone/>
            </a:pPr>
            <a:endParaRPr lang="en-GB" sz="2400" dirty="0">
              <a:latin typeface="Comic Sans MS" panose="030F0702030302020204" pitchFamily="66" charset="0"/>
            </a:endParaRPr>
          </a:p>
          <a:p>
            <a:pPr marL="0" indent="0">
              <a:buNone/>
            </a:pPr>
            <a:endParaRPr lang="en-GB" sz="1800" u="sng" dirty="0">
              <a:latin typeface="Comic Sans MS" panose="030F0702030302020204" pitchFamily="66" charset="0"/>
            </a:endParaRPr>
          </a:p>
          <a:p>
            <a:pPr marL="0" indent="0">
              <a:buNone/>
            </a:pPr>
            <a:endParaRPr lang="en-GB" sz="1800" u="sng"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p:txBody>
      </p:sp>
      <p:pic>
        <p:nvPicPr>
          <p:cNvPr id="4" name="Audio 3">
            <a:hlinkClick r:id="" action="ppaction://media"/>
            <a:extLst>
              <a:ext uri="{FF2B5EF4-FFF2-40B4-BE49-F238E27FC236}">
                <a16:creationId xmlns:a16="http://schemas.microsoft.com/office/drawing/2014/main" id="{7B76E014-9D97-4665-8FC0-193D9AACE9D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892990806"/>
      </p:ext>
    </p:extLst>
  </p:cSld>
  <p:clrMapOvr>
    <a:masterClrMapping/>
  </p:clrMapOvr>
  <mc:AlternateContent xmlns:mc="http://schemas.openxmlformats.org/markup-compatibility/2006">
    <mc:Choice xmlns:p14="http://schemas.microsoft.com/office/powerpoint/2010/main" Requires="p14">
      <p:transition spd="slow" p14:dur="2000" advTm="22898"/>
    </mc:Choice>
    <mc:Fallback>
      <p:transition spd="slow" advTm="228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818"/>
            <a:ext cx="10515600" cy="1325563"/>
          </a:xfrm>
        </p:spPr>
        <p:txBody>
          <a:bodyPr>
            <a:normAutofit/>
          </a:bodyPr>
          <a:lstStyle/>
          <a:p>
            <a:r>
              <a:rPr lang="en-GB" sz="4000" dirty="0">
                <a:latin typeface="Comic Sans MS" panose="030F0702030302020204" pitchFamily="66" charset="0"/>
              </a:rPr>
              <a:t>Method 3 </a:t>
            </a:r>
          </a:p>
        </p:txBody>
      </p:sp>
      <p:sp>
        <p:nvSpPr>
          <p:cNvPr id="3" name="Content Placeholder 2"/>
          <p:cNvSpPr>
            <a:spLocks noGrp="1"/>
          </p:cNvSpPr>
          <p:nvPr>
            <p:ph idx="1"/>
          </p:nvPr>
        </p:nvSpPr>
        <p:spPr>
          <a:xfrm>
            <a:off x="838200" y="1572782"/>
            <a:ext cx="10515600" cy="4822437"/>
          </a:xfrm>
        </p:spPr>
        <p:txBody>
          <a:bodyPr>
            <a:normAutofit/>
          </a:bodyPr>
          <a:lstStyle/>
          <a:p>
            <a:pPr marL="0" indent="0">
              <a:buNone/>
            </a:pPr>
            <a:r>
              <a:rPr lang="en-GB" sz="1800" dirty="0">
                <a:latin typeface="Comic Sans MS" panose="030F0702030302020204" pitchFamily="66" charset="0"/>
              </a:rPr>
              <a:t>First, remove the decimal to make 84.   </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 8.4 - 84</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Now, multiply 84 by 20, which makes 1680. </a:t>
            </a:r>
          </a:p>
          <a:p>
            <a:pPr marL="0" indent="0">
              <a:buNone/>
            </a:pP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Finally, divide your answer by 10. </a:t>
            </a:r>
          </a:p>
          <a:p>
            <a:pPr marL="0" indent="0">
              <a:buNone/>
            </a:pPr>
            <a:endParaRPr lang="en-GB" sz="1800" u="sng" dirty="0">
              <a:latin typeface="Comic Sans MS" panose="030F0702030302020204" pitchFamily="66" charset="0"/>
            </a:endParaRPr>
          </a:p>
          <a:p>
            <a:pPr marL="0" indent="0">
              <a:buNone/>
            </a:pPr>
            <a:r>
              <a:rPr lang="en-GB" sz="1800" dirty="0">
                <a:latin typeface="Comic Sans MS" panose="030F0702030302020204" pitchFamily="66" charset="0"/>
              </a:rPr>
              <a:t>1680 ÷ 10 = 168. </a:t>
            </a:r>
          </a:p>
          <a:p>
            <a:pPr marL="0" indent="0">
              <a:buNone/>
            </a:pP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p:txBody>
      </p:sp>
      <p:pic>
        <p:nvPicPr>
          <p:cNvPr id="4" name="Audio 3">
            <a:hlinkClick r:id="" action="ppaction://media"/>
            <a:extLst>
              <a:ext uri="{FF2B5EF4-FFF2-40B4-BE49-F238E27FC236}">
                <a16:creationId xmlns:a16="http://schemas.microsoft.com/office/drawing/2014/main" id="{D2DAF292-0C99-40B6-AFA8-CB515D558E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40335702"/>
      </p:ext>
    </p:extLst>
  </p:cSld>
  <p:clrMapOvr>
    <a:masterClrMapping/>
  </p:clrMapOvr>
  <mc:AlternateContent xmlns:mc="http://schemas.openxmlformats.org/markup-compatibility/2006">
    <mc:Choice xmlns:p14="http://schemas.microsoft.com/office/powerpoint/2010/main" Requires="p14">
      <p:transition spd="slow" p14:dur="2000" advTm="18393"/>
    </mc:Choice>
    <mc:Fallback>
      <p:transition spd="slow" advTm="18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9389</TotalTime>
  <Words>1401</Words>
  <Application>Microsoft Office PowerPoint</Application>
  <PresentationFormat>Widescreen</PresentationFormat>
  <Paragraphs>202</Paragraphs>
  <Slides>43</Slides>
  <Notes>0</Notes>
  <HiddenSlides>0</HiddenSlides>
  <MMClips>7</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43</vt:i4>
      </vt:variant>
    </vt:vector>
  </HeadingPairs>
  <TitlesOfParts>
    <vt:vector size="54" baseType="lpstr">
      <vt:lpstr>Arial</vt:lpstr>
      <vt:lpstr>Calibri</vt:lpstr>
      <vt:lpstr>Calibri Light</vt:lpstr>
      <vt:lpstr>CCW Cursive Writing 1</vt:lpstr>
      <vt:lpstr>Comic Sans MS</vt:lpstr>
      <vt:lpstr>Sassoon Infant Md</vt:lpstr>
      <vt:lpstr>Sassoon Infant Rg</vt:lpstr>
      <vt:lpstr>Office Theme</vt:lpstr>
      <vt:lpstr>2_Office Theme</vt:lpstr>
      <vt:lpstr>3_Office Theme</vt:lpstr>
      <vt:lpstr>1_Office Theme</vt:lpstr>
      <vt:lpstr>Thursday 4th February 2021 Week 5</vt:lpstr>
      <vt:lpstr>PowerPoint Presentation</vt:lpstr>
      <vt:lpstr>PowerPoint Presentation</vt:lpstr>
      <vt:lpstr>PowerPoint Presentation</vt:lpstr>
      <vt:lpstr>PowerPoint Presentation</vt:lpstr>
      <vt:lpstr>Today we are going to focus on question 7 of the year 6 sheet. </vt:lpstr>
      <vt:lpstr>Method 1 </vt:lpstr>
      <vt:lpstr>Method 2 </vt:lpstr>
      <vt:lpstr>Method 3 </vt:lpstr>
      <vt:lpstr>Now, have a go at the following: </vt:lpstr>
      <vt:lpstr>PowerPoint Presentation</vt:lpstr>
      <vt:lpstr>PowerPoint Presentation</vt:lpstr>
      <vt:lpstr>PowerPoint Presentation</vt:lpstr>
      <vt:lpstr>PowerPoint Presentation</vt:lpstr>
      <vt:lpstr>PowerPoint Presentation</vt:lpstr>
      <vt:lpstr>PowerPoint Presentation</vt:lpstr>
      <vt:lpstr>First, think about who is important to you.</vt:lpstr>
      <vt:lpstr>PowerPoint Presentation</vt:lpstr>
      <vt:lpstr>Main activity.</vt:lpstr>
      <vt:lpstr>PowerPoint Presentation</vt:lpstr>
      <vt:lpstr>PowerPoint Presentation</vt:lpstr>
      <vt:lpstr>PowerPoint Presentation</vt:lpstr>
      <vt:lpstr>PowerPoint Presentation</vt:lpstr>
      <vt:lpstr>PowerPoint Presentation</vt:lpstr>
      <vt:lpstr>PowerPoint Presentation</vt:lpstr>
      <vt:lpstr>A silent w often goes before r.</vt:lpstr>
      <vt:lpstr>A silent w often goes before r.</vt:lpstr>
      <vt:lpstr>What words do you  know with a silent u?</vt:lpstr>
      <vt:lpstr>What words do you  know with a silent u?</vt:lpstr>
      <vt:lpstr>PowerPoint Presentation</vt:lpstr>
      <vt:lpstr>PowerPoint Presentation</vt:lpstr>
      <vt:lpstr>PowerPoint Presentation</vt:lpstr>
      <vt:lpstr>PowerPoint Presentation</vt:lpstr>
      <vt:lpstr>PowerPoint Presentation</vt:lpstr>
      <vt:lpstr>Today we are going to be thinking about ‘The Kingdom of God’.   Have a go at answering the following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Cooper</dc:creator>
  <cp:lastModifiedBy>Heather Cooper</cp:lastModifiedBy>
  <cp:revision>111</cp:revision>
  <dcterms:created xsi:type="dcterms:W3CDTF">2020-09-08T18:26:49Z</dcterms:created>
  <dcterms:modified xsi:type="dcterms:W3CDTF">2021-02-01T13:50:24Z</dcterms:modified>
</cp:coreProperties>
</file>