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708" r:id="rId4"/>
    <p:sldMasterId id="2147483720" r:id="rId5"/>
  </p:sldMasterIdLst>
  <p:notesMasterIdLst>
    <p:notesMasterId r:id="rId38"/>
  </p:notesMasterIdLst>
  <p:sldIdLst>
    <p:sldId id="256" r:id="rId6"/>
    <p:sldId id="439" r:id="rId7"/>
    <p:sldId id="400" r:id="rId8"/>
    <p:sldId id="441" r:id="rId9"/>
    <p:sldId id="455" r:id="rId10"/>
    <p:sldId id="478" r:id="rId11"/>
    <p:sldId id="479" r:id="rId12"/>
    <p:sldId id="480" r:id="rId13"/>
    <p:sldId id="440" r:id="rId14"/>
    <p:sldId id="462" r:id="rId15"/>
    <p:sldId id="559" r:id="rId16"/>
    <p:sldId id="560" r:id="rId17"/>
    <p:sldId id="561" r:id="rId18"/>
    <p:sldId id="562" r:id="rId19"/>
    <p:sldId id="563" r:id="rId20"/>
    <p:sldId id="402" r:id="rId21"/>
    <p:sldId id="557" r:id="rId22"/>
    <p:sldId id="558" r:id="rId23"/>
    <p:sldId id="555" r:id="rId24"/>
    <p:sldId id="556" r:id="rId25"/>
    <p:sldId id="429" r:id="rId26"/>
    <p:sldId id="264" r:id="rId27"/>
    <p:sldId id="280" r:id="rId28"/>
    <p:sldId id="268" r:id="rId29"/>
    <p:sldId id="269" r:id="rId30"/>
    <p:sldId id="281" r:id="rId31"/>
    <p:sldId id="449" r:id="rId32"/>
    <p:sldId id="450" r:id="rId33"/>
    <p:sldId id="430" r:id="rId34"/>
    <p:sldId id="477" r:id="rId35"/>
    <p:sldId id="539" r:id="rId36"/>
    <p:sldId id="54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54" autoAdjust="0"/>
    <p:restoredTop sz="94660"/>
  </p:normalViewPr>
  <p:slideViewPr>
    <p:cSldViewPr snapToGrid="0">
      <p:cViewPr varScale="1">
        <p:scale>
          <a:sx n="72" d="100"/>
          <a:sy n="72" d="100"/>
        </p:scale>
        <p:origin x="6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BE734A-34B3-4A79-91DF-33E8FB3D4797}" type="datetimeFigureOut">
              <a:rPr lang="en-GB" smtClean="0"/>
              <a:t>01/02/2021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B074B4-96CB-4A24-9176-31C106980C4E}" type="slidenum">
              <a:rPr lang="en-GB" smtClean="0"/>
              <a:t>‹#›</a:t>
            </a:fld>
            <a:endParaRPr lang="en-GB"/>
          </a:p>
        </p:txBody>
      </p:sp>
    </p:spTree>
    <p:extLst>
      <p:ext uri="{BB962C8B-B14F-4D97-AF65-F5344CB8AC3E}">
        <p14:creationId xmlns:p14="http://schemas.microsoft.com/office/powerpoint/2010/main" val="3603294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94A69-0BFD-46DF-8F1B-AA532294F0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ED85D0-BE73-476C-8C4B-23DFD4ED52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DA5B2AB-E690-4E2E-86C1-776A80692343}"/>
              </a:ext>
            </a:extLst>
          </p:cNvPr>
          <p:cNvSpPr>
            <a:spLocks noGrp="1"/>
          </p:cNvSpPr>
          <p:nvPr>
            <p:ph type="dt" sz="half" idx="10"/>
          </p:nvPr>
        </p:nvSpPr>
        <p:spPr/>
        <p:txBody>
          <a:bodyPr/>
          <a:lstStyle/>
          <a:p>
            <a:fld id="{95E44B6B-AF8C-44AE-869C-CCA912647999}" type="datetimeFigureOut">
              <a:rPr lang="en-GB" smtClean="0"/>
              <a:t>01/02/2021</a:t>
            </a:fld>
            <a:endParaRPr lang="en-GB"/>
          </a:p>
        </p:txBody>
      </p:sp>
      <p:sp>
        <p:nvSpPr>
          <p:cNvPr id="5" name="Footer Placeholder 4">
            <a:extLst>
              <a:ext uri="{FF2B5EF4-FFF2-40B4-BE49-F238E27FC236}">
                <a16:creationId xmlns:a16="http://schemas.microsoft.com/office/drawing/2014/main" id="{DB930CF0-EEF0-4F64-B020-9BF67BCE2F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20512D-35FB-449D-B993-E127EE312475}"/>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3114430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5D2E4-E373-4807-9CE4-5D7363C71BB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87508F8-0E21-45D3-80DF-2D11BB652E9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802A42-94C6-48F1-84C3-987FD1D537E0}"/>
              </a:ext>
            </a:extLst>
          </p:cNvPr>
          <p:cNvSpPr>
            <a:spLocks noGrp="1"/>
          </p:cNvSpPr>
          <p:nvPr>
            <p:ph type="dt" sz="half" idx="10"/>
          </p:nvPr>
        </p:nvSpPr>
        <p:spPr/>
        <p:txBody>
          <a:bodyPr/>
          <a:lstStyle/>
          <a:p>
            <a:fld id="{95E44B6B-AF8C-44AE-869C-CCA912647999}" type="datetimeFigureOut">
              <a:rPr lang="en-GB" smtClean="0"/>
              <a:t>01/02/2021</a:t>
            </a:fld>
            <a:endParaRPr lang="en-GB"/>
          </a:p>
        </p:txBody>
      </p:sp>
      <p:sp>
        <p:nvSpPr>
          <p:cNvPr id="5" name="Footer Placeholder 4">
            <a:extLst>
              <a:ext uri="{FF2B5EF4-FFF2-40B4-BE49-F238E27FC236}">
                <a16:creationId xmlns:a16="http://schemas.microsoft.com/office/drawing/2014/main" id="{9C3EC6E1-F083-4AD8-85CC-10D0A23771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2626DB-F4E6-4FF9-A052-06C274AD47A2}"/>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1082482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943B14-0C93-4158-A9FF-9968E065BAC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A385C5-83AF-40FB-B59D-B70866F4084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214CBC-A3E2-40C9-BF76-68F8109BBB84}"/>
              </a:ext>
            </a:extLst>
          </p:cNvPr>
          <p:cNvSpPr>
            <a:spLocks noGrp="1"/>
          </p:cNvSpPr>
          <p:nvPr>
            <p:ph type="dt" sz="half" idx="10"/>
          </p:nvPr>
        </p:nvSpPr>
        <p:spPr/>
        <p:txBody>
          <a:bodyPr/>
          <a:lstStyle/>
          <a:p>
            <a:fld id="{95E44B6B-AF8C-44AE-869C-CCA912647999}" type="datetimeFigureOut">
              <a:rPr lang="en-GB" smtClean="0"/>
              <a:t>01/02/2021</a:t>
            </a:fld>
            <a:endParaRPr lang="en-GB"/>
          </a:p>
        </p:txBody>
      </p:sp>
      <p:sp>
        <p:nvSpPr>
          <p:cNvPr id="5" name="Footer Placeholder 4">
            <a:extLst>
              <a:ext uri="{FF2B5EF4-FFF2-40B4-BE49-F238E27FC236}">
                <a16:creationId xmlns:a16="http://schemas.microsoft.com/office/drawing/2014/main" id="{3986FDCE-BC5D-4543-B9B3-AF9E9ECE9C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4EE44E-31DD-4B77-B673-D33820E73BB3}"/>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3596173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6BDAF4F-3A71-4D51-883B-FB9FDDAF210E}"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3109054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BDAF4F-3A71-4D51-883B-FB9FDDAF210E}"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2815728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BDAF4F-3A71-4D51-883B-FB9FDDAF210E}"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1790933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6BDAF4F-3A71-4D51-883B-FB9FDDAF210E}" type="datetimeFigureOut">
              <a:rPr lang="en-GB" smtClean="0"/>
              <a:t>01/02/2021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507286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6BDAF4F-3A71-4D51-883B-FB9FDDAF210E}" type="datetimeFigureOut">
              <a:rPr lang="en-GB" smtClean="0"/>
              <a:t>01/02/2021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1350885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6BDAF4F-3A71-4D51-883B-FB9FDDAF210E}" type="datetimeFigureOut">
              <a:rPr lang="en-GB" smtClean="0"/>
              <a:t>01/02/2021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3784340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BDAF4F-3A71-4D51-883B-FB9FDDAF210E}" type="datetimeFigureOut">
              <a:rPr lang="en-GB" smtClean="0"/>
              <a:t>01/02/2021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2981654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BDAF4F-3A71-4D51-883B-FB9FDDAF210E}" type="datetimeFigureOut">
              <a:rPr lang="en-GB" smtClean="0"/>
              <a:t>01/02/2021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496743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9B059-FDFB-49B9-9C93-24B2335911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D3D316-FAB0-4844-9076-3335FC9B1DE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1ABBA6-4357-41D4-B4E5-962062918038}"/>
              </a:ext>
            </a:extLst>
          </p:cNvPr>
          <p:cNvSpPr>
            <a:spLocks noGrp="1"/>
          </p:cNvSpPr>
          <p:nvPr>
            <p:ph type="dt" sz="half" idx="10"/>
          </p:nvPr>
        </p:nvSpPr>
        <p:spPr/>
        <p:txBody>
          <a:bodyPr/>
          <a:lstStyle/>
          <a:p>
            <a:fld id="{95E44B6B-AF8C-44AE-869C-CCA912647999}" type="datetimeFigureOut">
              <a:rPr lang="en-GB" smtClean="0"/>
              <a:t>01/02/2021</a:t>
            </a:fld>
            <a:endParaRPr lang="en-GB"/>
          </a:p>
        </p:txBody>
      </p:sp>
      <p:sp>
        <p:nvSpPr>
          <p:cNvPr id="5" name="Footer Placeholder 4">
            <a:extLst>
              <a:ext uri="{FF2B5EF4-FFF2-40B4-BE49-F238E27FC236}">
                <a16:creationId xmlns:a16="http://schemas.microsoft.com/office/drawing/2014/main" id="{1791B711-02D4-4A9B-9163-2E2110F8FF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DAF0A2-658B-48BF-BB45-3D1680965C72}"/>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2739584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BDAF4F-3A71-4D51-883B-FB9FDDAF210E}" type="datetimeFigureOut">
              <a:rPr lang="en-GB" smtClean="0"/>
              <a:t>01/02/2021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2873590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BDAF4F-3A71-4D51-883B-FB9FDDAF210E}"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302480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BDAF4F-3A71-4D51-883B-FB9FDDAF210E}"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1495170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5C7ECF9-223D-4BF6-83FF-224110DCB461}"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B57A14-3E16-4625-A6F6-C1AFE11E59E8}" type="slidenum">
              <a:rPr lang="en-GB" smtClean="0"/>
              <a:t>‹#›</a:t>
            </a:fld>
            <a:endParaRPr lang="en-GB"/>
          </a:p>
        </p:txBody>
      </p:sp>
    </p:spTree>
    <p:extLst>
      <p:ext uri="{BB962C8B-B14F-4D97-AF65-F5344CB8AC3E}">
        <p14:creationId xmlns:p14="http://schemas.microsoft.com/office/powerpoint/2010/main" val="9714673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5C7ECF9-223D-4BF6-83FF-224110DCB461}"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B57A14-3E16-4625-A6F6-C1AFE11E59E8}" type="slidenum">
              <a:rPr lang="en-GB" smtClean="0"/>
              <a:t>‹#›</a:t>
            </a:fld>
            <a:endParaRPr lang="en-GB"/>
          </a:p>
        </p:txBody>
      </p:sp>
    </p:spTree>
    <p:extLst>
      <p:ext uri="{BB962C8B-B14F-4D97-AF65-F5344CB8AC3E}">
        <p14:creationId xmlns:p14="http://schemas.microsoft.com/office/powerpoint/2010/main" val="39421334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C7ECF9-223D-4BF6-83FF-224110DCB461}"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B57A14-3E16-4625-A6F6-C1AFE11E59E8}" type="slidenum">
              <a:rPr lang="en-GB" smtClean="0"/>
              <a:t>‹#›</a:t>
            </a:fld>
            <a:endParaRPr lang="en-GB"/>
          </a:p>
        </p:txBody>
      </p:sp>
    </p:spTree>
    <p:extLst>
      <p:ext uri="{BB962C8B-B14F-4D97-AF65-F5344CB8AC3E}">
        <p14:creationId xmlns:p14="http://schemas.microsoft.com/office/powerpoint/2010/main" val="12298590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5C7ECF9-223D-4BF6-83FF-224110DCB461}" type="datetimeFigureOut">
              <a:rPr lang="en-GB" smtClean="0"/>
              <a:t>01/02/2021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B57A14-3E16-4625-A6F6-C1AFE11E59E8}" type="slidenum">
              <a:rPr lang="en-GB" smtClean="0"/>
              <a:t>‹#›</a:t>
            </a:fld>
            <a:endParaRPr lang="en-GB"/>
          </a:p>
        </p:txBody>
      </p:sp>
    </p:spTree>
    <p:extLst>
      <p:ext uri="{BB962C8B-B14F-4D97-AF65-F5344CB8AC3E}">
        <p14:creationId xmlns:p14="http://schemas.microsoft.com/office/powerpoint/2010/main" val="36510085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5C7ECF9-223D-4BF6-83FF-224110DCB461}" type="datetimeFigureOut">
              <a:rPr lang="en-GB" smtClean="0"/>
              <a:t>01/02/2021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1B57A14-3E16-4625-A6F6-C1AFE11E59E8}" type="slidenum">
              <a:rPr lang="en-GB" smtClean="0"/>
              <a:t>‹#›</a:t>
            </a:fld>
            <a:endParaRPr lang="en-GB"/>
          </a:p>
        </p:txBody>
      </p:sp>
    </p:spTree>
    <p:extLst>
      <p:ext uri="{BB962C8B-B14F-4D97-AF65-F5344CB8AC3E}">
        <p14:creationId xmlns:p14="http://schemas.microsoft.com/office/powerpoint/2010/main" val="26310825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5C7ECF9-223D-4BF6-83FF-224110DCB461}" type="datetimeFigureOut">
              <a:rPr lang="en-GB" smtClean="0"/>
              <a:t>01/02/2021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1B57A14-3E16-4625-A6F6-C1AFE11E59E8}" type="slidenum">
              <a:rPr lang="en-GB" smtClean="0"/>
              <a:t>‹#›</a:t>
            </a:fld>
            <a:endParaRPr lang="en-GB"/>
          </a:p>
        </p:txBody>
      </p:sp>
    </p:spTree>
    <p:extLst>
      <p:ext uri="{BB962C8B-B14F-4D97-AF65-F5344CB8AC3E}">
        <p14:creationId xmlns:p14="http://schemas.microsoft.com/office/powerpoint/2010/main" val="37747621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7ECF9-223D-4BF6-83FF-224110DCB461}" type="datetimeFigureOut">
              <a:rPr lang="en-GB" smtClean="0"/>
              <a:t>01/02/2021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1B57A14-3E16-4625-A6F6-C1AFE11E59E8}" type="slidenum">
              <a:rPr lang="en-GB" smtClean="0"/>
              <a:t>‹#›</a:t>
            </a:fld>
            <a:endParaRPr lang="en-GB"/>
          </a:p>
        </p:txBody>
      </p:sp>
    </p:spTree>
    <p:extLst>
      <p:ext uri="{BB962C8B-B14F-4D97-AF65-F5344CB8AC3E}">
        <p14:creationId xmlns:p14="http://schemas.microsoft.com/office/powerpoint/2010/main" val="1421587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EE40B-8632-4EC1-AA43-C0A3DC8086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DEE5C53-9D45-4387-9A41-FF2867BA22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B23F15F-D666-462B-80D5-1EE8A6233647}"/>
              </a:ext>
            </a:extLst>
          </p:cNvPr>
          <p:cNvSpPr>
            <a:spLocks noGrp="1"/>
          </p:cNvSpPr>
          <p:nvPr>
            <p:ph type="dt" sz="half" idx="10"/>
          </p:nvPr>
        </p:nvSpPr>
        <p:spPr/>
        <p:txBody>
          <a:bodyPr/>
          <a:lstStyle/>
          <a:p>
            <a:fld id="{95E44B6B-AF8C-44AE-869C-CCA912647999}" type="datetimeFigureOut">
              <a:rPr lang="en-GB" smtClean="0"/>
              <a:t>01/02/2021</a:t>
            </a:fld>
            <a:endParaRPr lang="en-GB"/>
          </a:p>
        </p:txBody>
      </p:sp>
      <p:sp>
        <p:nvSpPr>
          <p:cNvPr id="5" name="Footer Placeholder 4">
            <a:extLst>
              <a:ext uri="{FF2B5EF4-FFF2-40B4-BE49-F238E27FC236}">
                <a16:creationId xmlns:a16="http://schemas.microsoft.com/office/drawing/2014/main" id="{8CD04A7D-616B-433B-8018-EB58656ED4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825E13-D15F-4F7C-B7B5-1EF8BFF7EFE7}"/>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35825530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C7ECF9-223D-4BF6-83FF-224110DCB461}" type="datetimeFigureOut">
              <a:rPr lang="en-GB" smtClean="0"/>
              <a:t>01/02/2021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B57A14-3E16-4625-A6F6-C1AFE11E59E8}" type="slidenum">
              <a:rPr lang="en-GB" smtClean="0"/>
              <a:t>‹#›</a:t>
            </a:fld>
            <a:endParaRPr lang="en-GB"/>
          </a:p>
        </p:txBody>
      </p:sp>
    </p:spTree>
    <p:extLst>
      <p:ext uri="{BB962C8B-B14F-4D97-AF65-F5344CB8AC3E}">
        <p14:creationId xmlns:p14="http://schemas.microsoft.com/office/powerpoint/2010/main" val="20866973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C7ECF9-223D-4BF6-83FF-224110DCB461}" type="datetimeFigureOut">
              <a:rPr lang="en-GB" smtClean="0"/>
              <a:t>01/02/2021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B57A14-3E16-4625-A6F6-C1AFE11E59E8}" type="slidenum">
              <a:rPr lang="en-GB" smtClean="0"/>
              <a:t>‹#›</a:t>
            </a:fld>
            <a:endParaRPr lang="en-GB"/>
          </a:p>
        </p:txBody>
      </p:sp>
    </p:spTree>
    <p:extLst>
      <p:ext uri="{BB962C8B-B14F-4D97-AF65-F5344CB8AC3E}">
        <p14:creationId xmlns:p14="http://schemas.microsoft.com/office/powerpoint/2010/main" val="14757657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5C7ECF9-223D-4BF6-83FF-224110DCB461}"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B57A14-3E16-4625-A6F6-C1AFE11E59E8}" type="slidenum">
              <a:rPr lang="en-GB" smtClean="0"/>
              <a:t>‹#›</a:t>
            </a:fld>
            <a:endParaRPr lang="en-GB"/>
          </a:p>
        </p:txBody>
      </p:sp>
    </p:spTree>
    <p:extLst>
      <p:ext uri="{BB962C8B-B14F-4D97-AF65-F5344CB8AC3E}">
        <p14:creationId xmlns:p14="http://schemas.microsoft.com/office/powerpoint/2010/main" val="20181451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5C7ECF9-223D-4BF6-83FF-224110DCB461}"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B57A14-3E16-4625-A6F6-C1AFE11E59E8}" type="slidenum">
              <a:rPr lang="en-GB" smtClean="0"/>
              <a:t>‹#›</a:t>
            </a:fld>
            <a:endParaRPr lang="en-GB"/>
          </a:p>
        </p:txBody>
      </p:sp>
    </p:spTree>
    <p:extLst>
      <p:ext uri="{BB962C8B-B14F-4D97-AF65-F5344CB8AC3E}">
        <p14:creationId xmlns:p14="http://schemas.microsoft.com/office/powerpoint/2010/main" val="2698372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6BDAF4F-3A71-4D51-883B-FB9FDDAF210E}"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11673200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BDAF4F-3A71-4D51-883B-FB9FDDAF210E}"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10767322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BDAF4F-3A71-4D51-883B-FB9FDDAF210E}"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3463937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6BDAF4F-3A71-4D51-883B-FB9FDDAF210E}" type="datetimeFigureOut">
              <a:rPr lang="en-GB" smtClean="0"/>
              <a:t>01/02/2021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36705384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6BDAF4F-3A71-4D51-883B-FB9FDDAF210E}" type="datetimeFigureOut">
              <a:rPr lang="en-GB" smtClean="0"/>
              <a:t>01/02/2021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9864379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6BDAF4F-3A71-4D51-883B-FB9FDDAF210E}" type="datetimeFigureOut">
              <a:rPr lang="en-GB" smtClean="0"/>
              <a:t>01/02/2021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1281872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C6B01-A801-4D10-BCBA-B7B24FD555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1AA424-BA61-4F53-A86B-A592B911B9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9A8F0F8-E344-43C9-87E9-4EE00B190EE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ED75CDB-013A-469B-93C3-E78B9B05DACA}"/>
              </a:ext>
            </a:extLst>
          </p:cNvPr>
          <p:cNvSpPr>
            <a:spLocks noGrp="1"/>
          </p:cNvSpPr>
          <p:nvPr>
            <p:ph type="dt" sz="half" idx="10"/>
          </p:nvPr>
        </p:nvSpPr>
        <p:spPr/>
        <p:txBody>
          <a:bodyPr/>
          <a:lstStyle/>
          <a:p>
            <a:fld id="{95E44B6B-AF8C-44AE-869C-CCA912647999}" type="datetimeFigureOut">
              <a:rPr lang="en-GB" smtClean="0"/>
              <a:t>01/02/2021</a:t>
            </a:fld>
            <a:endParaRPr lang="en-GB"/>
          </a:p>
        </p:txBody>
      </p:sp>
      <p:sp>
        <p:nvSpPr>
          <p:cNvPr id="6" name="Footer Placeholder 5">
            <a:extLst>
              <a:ext uri="{FF2B5EF4-FFF2-40B4-BE49-F238E27FC236}">
                <a16:creationId xmlns:a16="http://schemas.microsoft.com/office/drawing/2014/main" id="{F00A5E4E-7531-4427-ACF2-63B42362D8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C30B82-7FFE-4591-97B0-B95E8F8A03EF}"/>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23485037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BDAF4F-3A71-4D51-883B-FB9FDDAF210E}" type="datetimeFigureOut">
              <a:rPr lang="en-GB" smtClean="0"/>
              <a:t>01/02/2021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40208821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6BDAF4F-3A71-4D51-883B-FB9FDDAF210E}" type="datetimeFigureOut">
              <a:rPr lang="en-GB" smtClean="0"/>
              <a:t>01/02/2021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6573287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6BDAF4F-3A71-4D51-883B-FB9FDDAF210E}" type="datetimeFigureOut">
              <a:rPr lang="en-GB" smtClean="0"/>
              <a:t>01/02/2021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19408220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BDAF4F-3A71-4D51-883B-FB9FDDAF210E}"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32466976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BDAF4F-3A71-4D51-883B-FB9FDDAF210E}"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23516840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28781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1903BC5-6D75-42CD-9C28-86EFAFD9D36C}"/>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p>
            <a:endParaRPr lang="en-GB" dirty="0"/>
          </a:p>
        </p:txBody>
      </p:sp>
      <p:sp>
        <p:nvSpPr>
          <p:cNvPr id="7" name="Content Placeholder 11"/>
          <p:cNvSpPr>
            <a:spLocks noGrp="1"/>
          </p:cNvSpPr>
          <p:nvPr>
            <p:ph idx="1"/>
          </p:nvPr>
        </p:nvSpPr>
        <p:spPr>
          <a:xfrm>
            <a:off x="1007535" y="1513946"/>
            <a:ext cx="10176933" cy="4578880"/>
          </a:xfrm>
        </p:spPr>
        <p:txBody>
          <a:bodyPr lIns="0" tIns="0" rIns="0" bIns="0"/>
          <a:lstStyle>
            <a:lvl1pPr marL="0" indent="0">
              <a:buNone/>
              <a:defRPr baseline="0"/>
            </a:lvl1pPr>
          </a:lstStyle>
          <a:p>
            <a:r>
              <a:rPr lang="en-GB" dirty="0"/>
              <a:t>Click to edit Master text styles</a:t>
            </a:r>
          </a:p>
        </p:txBody>
      </p:sp>
    </p:spTree>
    <p:extLst>
      <p:ext uri="{BB962C8B-B14F-4D97-AF65-F5344CB8AC3E}">
        <p14:creationId xmlns:p14="http://schemas.microsoft.com/office/powerpoint/2010/main" val="6438643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C6D01679-0CFD-41B2-8A11-E12F792C7622}"/>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Rectangle 4">
            <a:extLst>
              <a:ext uri="{FF2B5EF4-FFF2-40B4-BE49-F238E27FC236}">
                <a16:creationId xmlns:a16="http://schemas.microsoft.com/office/drawing/2014/main" id="{B78C1511-9895-405F-A50E-002C3EF314D1}"/>
              </a:ext>
            </a:extLst>
          </p:cNvPr>
          <p:cNvSpPr/>
          <p:nvPr userDrawn="1"/>
        </p:nvSpPr>
        <p:spPr>
          <a:xfrm>
            <a:off x="609601" y="1514476"/>
            <a:ext cx="10960100" cy="488156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rgbClr val="FFFFFF"/>
              </a:solidFill>
            </a:endParaRPr>
          </a:p>
        </p:txBody>
      </p:sp>
      <p:sp>
        <p:nvSpPr>
          <p:cNvPr id="3" name="Content Placeholder 2"/>
          <p:cNvSpPr>
            <a:spLocks noGrp="1"/>
          </p:cNvSpPr>
          <p:nvPr>
            <p:ph idx="1"/>
          </p:nvPr>
        </p:nvSpPr>
        <p:spPr>
          <a:xfrm>
            <a:off x="609598" y="1513946"/>
            <a:ext cx="10960100" cy="4882093"/>
          </a:xfrm>
          <a:prstGeom prst="roundRect">
            <a:avLst>
              <a:gd name="adj" fmla="val 1874"/>
            </a:avLst>
          </a:prstGeom>
        </p:spPr>
        <p:txBody>
          <a:bodyP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8" name="Title 5"/>
          <p:cNvSpPr>
            <a:spLocks noGrp="1"/>
          </p:cNvSpPr>
          <p:nvPr>
            <p:ph type="title"/>
          </p:nvPr>
        </p:nvSpPr>
        <p:spPr>
          <a:xfrm>
            <a:off x="609598" y="478895"/>
            <a:ext cx="10960100" cy="994306"/>
          </a:xfrm>
        </p:spPr>
        <p:txBody>
          <a:bodyPr>
            <a:noAutofit/>
          </a:bodyPr>
          <a:lstStyle/>
          <a:p>
            <a:endParaRPr lang="en-GB" dirty="0"/>
          </a:p>
        </p:txBody>
      </p:sp>
    </p:spTree>
    <p:extLst>
      <p:ext uri="{BB962C8B-B14F-4D97-AF65-F5344CB8AC3E}">
        <p14:creationId xmlns:p14="http://schemas.microsoft.com/office/powerpoint/2010/main" val="37183537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9" name="Rounded Rectangle 3">
            <a:extLst>
              <a:ext uri="{FF2B5EF4-FFF2-40B4-BE49-F238E27FC236}">
                <a16:creationId xmlns:a16="http://schemas.microsoft.com/office/drawing/2014/main" id="{F50BEA38-F49E-4198-810B-B1D2BFD9AB29}"/>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10" name="Rectangle 9">
            <a:extLst>
              <a:ext uri="{FF2B5EF4-FFF2-40B4-BE49-F238E27FC236}">
                <a16:creationId xmlns:a16="http://schemas.microsoft.com/office/drawing/2014/main" id="{380C9B58-DFBC-4D3C-B963-5D9AB9A9A7C0}"/>
              </a:ext>
            </a:extLst>
          </p:cNvPr>
          <p:cNvSpPr/>
          <p:nvPr userDrawn="1"/>
        </p:nvSpPr>
        <p:spPr>
          <a:xfrm>
            <a:off x="1007534" y="1514475"/>
            <a:ext cx="10176933" cy="457835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rgbClr val="FFFFFF"/>
              </a:solidFill>
            </a:endParaRPr>
          </a:p>
        </p:txBody>
      </p:sp>
      <p:grpSp>
        <p:nvGrpSpPr>
          <p:cNvPr id="11" name="Group 5">
            <a:extLst>
              <a:ext uri="{FF2B5EF4-FFF2-40B4-BE49-F238E27FC236}">
                <a16:creationId xmlns:a16="http://schemas.microsoft.com/office/drawing/2014/main" id="{B81C1FDE-42E8-4E35-A4A1-61608933F673}"/>
              </a:ext>
            </a:extLst>
          </p:cNvPr>
          <p:cNvGrpSpPr>
            <a:grpSpLocks/>
          </p:cNvGrpSpPr>
          <p:nvPr userDrawn="1"/>
        </p:nvGrpSpPr>
        <p:grpSpPr bwMode="auto">
          <a:xfrm>
            <a:off x="5336117" y="1738314"/>
            <a:ext cx="5585883" cy="4129087"/>
            <a:chOff x="4002736" y="1755885"/>
            <a:chExt cx="4189074" cy="4129086"/>
          </a:xfrm>
        </p:grpSpPr>
        <p:sp>
          <p:nvSpPr>
            <p:cNvPr id="12" name="Oval 11">
              <a:extLst>
                <a:ext uri="{FF2B5EF4-FFF2-40B4-BE49-F238E27FC236}">
                  <a16:creationId xmlns:a16="http://schemas.microsoft.com/office/drawing/2014/main" id="{D469B91A-4AA9-424D-AB6C-62814B7054AD}"/>
                </a:ext>
              </a:extLst>
            </p:cNvPr>
            <p:cNvSpPr/>
            <p:nvPr userDrawn="1"/>
          </p:nvSpPr>
          <p:spPr bwMode="auto">
            <a:xfrm>
              <a:off x="4002736" y="1755885"/>
              <a:ext cx="1998501"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ysClr val="windowText" lastClr="000000"/>
                </a:solidFill>
              </a:endParaRPr>
            </a:p>
          </p:txBody>
        </p:sp>
        <p:sp>
          <p:nvSpPr>
            <p:cNvPr id="13" name="Oval 12">
              <a:extLst>
                <a:ext uri="{FF2B5EF4-FFF2-40B4-BE49-F238E27FC236}">
                  <a16:creationId xmlns:a16="http://schemas.microsoft.com/office/drawing/2014/main" id="{04444CB0-9BDD-4517-B590-DDB7F0AB05A4}"/>
                </a:ext>
              </a:extLst>
            </p:cNvPr>
            <p:cNvSpPr/>
            <p:nvPr userDrawn="1"/>
          </p:nvSpPr>
          <p:spPr bwMode="auto">
            <a:xfrm>
              <a:off x="6193309" y="1755885"/>
              <a:ext cx="1998501"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ysClr val="windowText" lastClr="000000"/>
                </a:solidFill>
              </a:endParaRPr>
            </a:p>
          </p:txBody>
        </p:sp>
        <p:sp>
          <p:nvSpPr>
            <p:cNvPr id="16" name="Oval 15">
              <a:extLst>
                <a:ext uri="{FF2B5EF4-FFF2-40B4-BE49-F238E27FC236}">
                  <a16:creationId xmlns:a16="http://schemas.microsoft.com/office/drawing/2014/main" id="{03DA867F-5209-4FBD-93BA-16710D933429}"/>
                </a:ext>
              </a:extLst>
            </p:cNvPr>
            <p:cNvSpPr/>
            <p:nvPr userDrawn="1"/>
          </p:nvSpPr>
          <p:spPr bwMode="auto">
            <a:xfrm>
              <a:off x="6193309" y="3886309"/>
              <a:ext cx="1996914"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ysClr val="windowText" lastClr="000000"/>
                </a:solidFill>
              </a:endParaRPr>
            </a:p>
          </p:txBody>
        </p:sp>
        <p:sp>
          <p:nvSpPr>
            <p:cNvPr id="17" name="Oval 16">
              <a:extLst>
                <a:ext uri="{FF2B5EF4-FFF2-40B4-BE49-F238E27FC236}">
                  <a16:creationId xmlns:a16="http://schemas.microsoft.com/office/drawing/2014/main" id="{58D142B4-6060-4D25-B4D4-253672E39B99}"/>
                </a:ext>
              </a:extLst>
            </p:cNvPr>
            <p:cNvSpPr/>
            <p:nvPr userDrawn="1"/>
          </p:nvSpPr>
          <p:spPr bwMode="auto">
            <a:xfrm>
              <a:off x="4002736" y="3886309"/>
              <a:ext cx="1998501"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ysClr val="windowText" lastClr="000000"/>
                </a:solidFill>
              </a:endParaRPr>
            </a:p>
          </p:txBody>
        </p:sp>
      </p:grpSp>
      <p:sp>
        <p:nvSpPr>
          <p:cNvPr id="8" name="Title 5"/>
          <p:cNvSpPr>
            <a:spLocks noGrp="1"/>
          </p:cNvSpPr>
          <p:nvPr>
            <p:ph type="title"/>
          </p:nvPr>
        </p:nvSpPr>
        <p:spPr>
          <a:xfrm>
            <a:off x="609598" y="478895"/>
            <a:ext cx="10960100" cy="994306"/>
          </a:xfrm>
        </p:spPr>
        <p:txBody>
          <a:bodyPr>
            <a:noAutofit/>
          </a:bodyPr>
          <a:lstStyle/>
          <a:p>
            <a:endParaRPr lang="en-GB" dirty="0"/>
          </a:p>
        </p:txBody>
      </p:sp>
      <p:sp>
        <p:nvSpPr>
          <p:cNvPr id="14" name="Content Placeholder 2"/>
          <p:cNvSpPr>
            <a:spLocks noGrp="1"/>
          </p:cNvSpPr>
          <p:nvPr>
            <p:ph idx="1"/>
          </p:nvPr>
        </p:nvSpPr>
        <p:spPr>
          <a:xfrm>
            <a:off x="1007534" y="1513944"/>
            <a:ext cx="4065277" cy="4578882"/>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5" name="Content Placeholder 2"/>
          <p:cNvSpPr>
            <a:spLocks noGrp="1"/>
          </p:cNvSpPr>
          <p:nvPr>
            <p:ph idx="10"/>
          </p:nvPr>
        </p:nvSpPr>
        <p:spPr>
          <a:xfrm>
            <a:off x="5350363" y="1736725"/>
            <a:ext cx="2640212" cy="1997075"/>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9" name="Content Placeholder 2"/>
          <p:cNvSpPr>
            <a:spLocks noGrp="1"/>
          </p:cNvSpPr>
          <p:nvPr>
            <p:ph idx="11"/>
          </p:nvPr>
        </p:nvSpPr>
        <p:spPr>
          <a:xfrm>
            <a:off x="8263167" y="1736725"/>
            <a:ext cx="2640212" cy="1997075"/>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20" name="Content Placeholder 2"/>
          <p:cNvSpPr>
            <a:spLocks noGrp="1"/>
          </p:cNvSpPr>
          <p:nvPr>
            <p:ph idx="12"/>
          </p:nvPr>
        </p:nvSpPr>
        <p:spPr>
          <a:xfrm>
            <a:off x="5350363" y="3868604"/>
            <a:ext cx="2640212" cy="1997075"/>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21" name="Content Placeholder 2"/>
          <p:cNvSpPr>
            <a:spLocks noGrp="1"/>
          </p:cNvSpPr>
          <p:nvPr>
            <p:ph idx="13"/>
          </p:nvPr>
        </p:nvSpPr>
        <p:spPr>
          <a:xfrm>
            <a:off x="8263167" y="3868604"/>
            <a:ext cx="2640212" cy="1997075"/>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19235577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9" name="Rounded Rectangle 3">
            <a:extLst>
              <a:ext uri="{FF2B5EF4-FFF2-40B4-BE49-F238E27FC236}">
                <a16:creationId xmlns:a16="http://schemas.microsoft.com/office/drawing/2014/main" id="{2C8B624B-A690-485E-B0BF-368D58E896C1}"/>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11" name="Rectangle 10">
            <a:extLst>
              <a:ext uri="{FF2B5EF4-FFF2-40B4-BE49-F238E27FC236}">
                <a16:creationId xmlns:a16="http://schemas.microsoft.com/office/drawing/2014/main" id="{28F8D6A5-B285-4DC3-ACDC-37E0FEE6E906}"/>
              </a:ext>
            </a:extLst>
          </p:cNvPr>
          <p:cNvSpPr/>
          <p:nvPr userDrawn="1"/>
        </p:nvSpPr>
        <p:spPr>
          <a:xfrm>
            <a:off x="6214533" y="1514475"/>
            <a:ext cx="4921251" cy="4578350"/>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solidFill>
                <a:schemeClr val="tx1"/>
              </a:solidFill>
            </a:endParaRPr>
          </a:p>
        </p:txBody>
      </p:sp>
      <p:sp>
        <p:nvSpPr>
          <p:cNvPr id="12" name="Rectangle 11">
            <a:extLst>
              <a:ext uri="{FF2B5EF4-FFF2-40B4-BE49-F238E27FC236}">
                <a16:creationId xmlns:a16="http://schemas.microsoft.com/office/drawing/2014/main" id="{21C186ED-79B5-4EF8-87B7-A5C927B9C0E0}"/>
              </a:ext>
            </a:extLst>
          </p:cNvPr>
          <p:cNvSpPr/>
          <p:nvPr userDrawn="1"/>
        </p:nvSpPr>
        <p:spPr bwMode="auto">
          <a:xfrm>
            <a:off x="1001184" y="1514475"/>
            <a:ext cx="5094816" cy="1085850"/>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solidFill>
                <a:schemeClr val="tx1"/>
              </a:solidFill>
            </a:endParaRPr>
          </a:p>
        </p:txBody>
      </p:sp>
      <p:sp>
        <p:nvSpPr>
          <p:cNvPr id="13" name="Rectangle 12">
            <a:extLst>
              <a:ext uri="{FF2B5EF4-FFF2-40B4-BE49-F238E27FC236}">
                <a16:creationId xmlns:a16="http://schemas.microsoft.com/office/drawing/2014/main" id="{EA74B07D-32E9-44DE-9105-812018EFECFC}"/>
              </a:ext>
            </a:extLst>
          </p:cNvPr>
          <p:cNvSpPr/>
          <p:nvPr userDrawn="1"/>
        </p:nvSpPr>
        <p:spPr bwMode="auto">
          <a:xfrm>
            <a:off x="1001184" y="2678113"/>
            <a:ext cx="5094816" cy="1085850"/>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solidFill>
                <a:schemeClr val="tx1"/>
              </a:solidFill>
            </a:endParaRPr>
          </a:p>
        </p:txBody>
      </p:sp>
      <p:sp>
        <p:nvSpPr>
          <p:cNvPr id="15" name="Rectangle 14">
            <a:extLst>
              <a:ext uri="{FF2B5EF4-FFF2-40B4-BE49-F238E27FC236}">
                <a16:creationId xmlns:a16="http://schemas.microsoft.com/office/drawing/2014/main" id="{54BB364D-E370-492A-8326-5761AC0FF354}"/>
              </a:ext>
            </a:extLst>
          </p:cNvPr>
          <p:cNvSpPr/>
          <p:nvPr userDrawn="1"/>
        </p:nvSpPr>
        <p:spPr bwMode="auto">
          <a:xfrm>
            <a:off x="1001184" y="3841750"/>
            <a:ext cx="5094816" cy="1087438"/>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solidFill>
                <a:schemeClr val="tx1"/>
              </a:solidFill>
            </a:endParaRPr>
          </a:p>
        </p:txBody>
      </p:sp>
      <p:sp>
        <p:nvSpPr>
          <p:cNvPr id="16" name="Rectangle 15">
            <a:extLst>
              <a:ext uri="{FF2B5EF4-FFF2-40B4-BE49-F238E27FC236}">
                <a16:creationId xmlns:a16="http://schemas.microsoft.com/office/drawing/2014/main" id="{6E38E7E1-A9D7-47A6-A296-3EC8C643BDE4}"/>
              </a:ext>
            </a:extLst>
          </p:cNvPr>
          <p:cNvSpPr/>
          <p:nvPr userDrawn="1"/>
        </p:nvSpPr>
        <p:spPr bwMode="auto">
          <a:xfrm>
            <a:off x="1001184" y="5006975"/>
            <a:ext cx="5094816" cy="1085850"/>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solidFill>
                <a:schemeClr val="tx1"/>
              </a:solidFill>
            </a:endParaRPr>
          </a:p>
        </p:txBody>
      </p:sp>
      <p:sp>
        <p:nvSpPr>
          <p:cNvPr id="8" name="Title 5"/>
          <p:cNvSpPr>
            <a:spLocks noGrp="1"/>
          </p:cNvSpPr>
          <p:nvPr>
            <p:ph type="title"/>
          </p:nvPr>
        </p:nvSpPr>
        <p:spPr>
          <a:xfrm>
            <a:off x="609598" y="478895"/>
            <a:ext cx="10960100" cy="994306"/>
          </a:xfrm>
        </p:spPr>
        <p:txBody>
          <a:bodyPr>
            <a:noAutofit/>
          </a:bodyPr>
          <a:lstStyle/>
          <a:p>
            <a:endParaRPr lang="en-GB" dirty="0"/>
          </a:p>
        </p:txBody>
      </p:sp>
      <p:sp>
        <p:nvSpPr>
          <p:cNvPr id="10" name="Content Placeholder 2"/>
          <p:cNvSpPr>
            <a:spLocks noGrp="1"/>
          </p:cNvSpPr>
          <p:nvPr>
            <p:ph idx="10"/>
          </p:nvPr>
        </p:nvSpPr>
        <p:spPr>
          <a:xfrm>
            <a:off x="6213644" y="1513945"/>
            <a:ext cx="4922141" cy="4578879"/>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1"/>
          </p:nvPr>
        </p:nvSpPr>
        <p:spPr>
          <a:xfrm>
            <a:off x="1006117" y="1513946"/>
            <a:ext cx="5094820" cy="1086016"/>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8" name="Content Placeholder 2"/>
          <p:cNvSpPr>
            <a:spLocks noGrp="1"/>
          </p:cNvSpPr>
          <p:nvPr>
            <p:ph idx="12"/>
          </p:nvPr>
        </p:nvSpPr>
        <p:spPr>
          <a:xfrm>
            <a:off x="1006117" y="2678233"/>
            <a:ext cx="5094820" cy="1086016"/>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9" name="Content Placeholder 2"/>
          <p:cNvSpPr>
            <a:spLocks noGrp="1"/>
          </p:cNvSpPr>
          <p:nvPr>
            <p:ph idx="13"/>
          </p:nvPr>
        </p:nvSpPr>
        <p:spPr>
          <a:xfrm>
            <a:off x="1006117" y="3842520"/>
            <a:ext cx="5094820" cy="1086016"/>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20" name="Content Placeholder 2"/>
          <p:cNvSpPr>
            <a:spLocks noGrp="1"/>
          </p:cNvSpPr>
          <p:nvPr>
            <p:ph idx="14"/>
          </p:nvPr>
        </p:nvSpPr>
        <p:spPr>
          <a:xfrm>
            <a:off x="1006117" y="5006808"/>
            <a:ext cx="5094820" cy="1086016"/>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3773060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C728A-6215-46A0-B976-6F082CAE29F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82AFA6-8B05-4504-B6BA-97F6126DC1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1F99563-D982-4F04-B989-AD03E4636E2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47D2702-C9F8-4955-9EE4-3B390556E7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82057B6-613D-4B51-9251-67004CE67D0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FCBD232-715F-4258-B0CE-6F118CD33603}"/>
              </a:ext>
            </a:extLst>
          </p:cNvPr>
          <p:cNvSpPr>
            <a:spLocks noGrp="1"/>
          </p:cNvSpPr>
          <p:nvPr>
            <p:ph type="dt" sz="half" idx="10"/>
          </p:nvPr>
        </p:nvSpPr>
        <p:spPr/>
        <p:txBody>
          <a:bodyPr/>
          <a:lstStyle/>
          <a:p>
            <a:fld id="{95E44B6B-AF8C-44AE-869C-CCA912647999}" type="datetimeFigureOut">
              <a:rPr lang="en-GB" smtClean="0"/>
              <a:t>01/02/2021</a:t>
            </a:fld>
            <a:endParaRPr lang="en-GB"/>
          </a:p>
        </p:txBody>
      </p:sp>
      <p:sp>
        <p:nvSpPr>
          <p:cNvPr id="8" name="Footer Placeholder 7">
            <a:extLst>
              <a:ext uri="{FF2B5EF4-FFF2-40B4-BE49-F238E27FC236}">
                <a16:creationId xmlns:a16="http://schemas.microsoft.com/office/drawing/2014/main" id="{D6F11D8B-3DD6-4A43-8D67-7AB4AA372B2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CE0EB7F-0A26-45F3-AB2C-22848A4ACC8B}"/>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28420215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21A12A13-FAA8-4CA8-9884-1852BFC1DEA1}"/>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7" name="Rectangle 6">
            <a:extLst>
              <a:ext uri="{FF2B5EF4-FFF2-40B4-BE49-F238E27FC236}">
                <a16:creationId xmlns:a16="http://schemas.microsoft.com/office/drawing/2014/main" id="{F867BFD9-C846-4301-95A9-84AC5B7EC3C1}"/>
              </a:ext>
            </a:extLst>
          </p:cNvPr>
          <p:cNvSpPr/>
          <p:nvPr userDrawn="1"/>
        </p:nvSpPr>
        <p:spPr>
          <a:xfrm>
            <a:off x="3860800" y="1514475"/>
            <a:ext cx="7323667" cy="2878138"/>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solidFill>
                <a:schemeClr val="tx1"/>
              </a:solidFill>
            </a:endParaRPr>
          </a:p>
        </p:txBody>
      </p:sp>
      <p:sp>
        <p:nvSpPr>
          <p:cNvPr id="9" name="Rectangle 8">
            <a:extLst>
              <a:ext uri="{FF2B5EF4-FFF2-40B4-BE49-F238E27FC236}">
                <a16:creationId xmlns:a16="http://schemas.microsoft.com/office/drawing/2014/main" id="{8708BF44-3402-49E9-AEC1-EFC9F2B53129}"/>
              </a:ext>
            </a:extLst>
          </p:cNvPr>
          <p:cNvSpPr/>
          <p:nvPr userDrawn="1"/>
        </p:nvSpPr>
        <p:spPr>
          <a:xfrm>
            <a:off x="1007534" y="4481513"/>
            <a:ext cx="10176933" cy="161131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solidFill>
                <a:schemeClr val="tx1"/>
              </a:solidFill>
            </a:endParaRPr>
          </a:p>
        </p:txBody>
      </p:sp>
      <p:sp>
        <p:nvSpPr>
          <p:cNvPr id="11" name="Rectangle 10">
            <a:extLst>
              <a:ext uri="{FF2B5EF4-FFF2-40B4-BE49-F238E27FC236}">
                <a16:creationId xmlns:a16="http://schemas.microsoft.com/office/drawing/2014/main" id="{7B9D8A12-F78D-412A-A6BF-49E56AABAE87}"/>
              </a:ext>
            </a:extLst>
          </p:cNvPr>
          <p:cNvSpPr/>
          <p:nvPr userDrawn="1"/>
        </p:nvSpPr>
        <p:spPr>
          <a:xfrm>
            <a:off x="1007534" y="1514475"/>
            <a:ext cx="2715684" cy="2878138"/>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solidFill>
                <a:schemeClr val="tx1"/>
              </a:solidFill>
            </a:endParaRPr>
          </a:p>
        </p:txBody>
      </p:sp>
      <p:sp>
        <p:nvSpPr>
          <p:cNvPr id="8" name="Title 5"/>
          <p:cNvSpPr>
            <a:spLocks noGrp="1"/>
          </p:cNvSpPr>
          <p:nvPr>
            <p:ph type="title"/>
          </p:nvPr>
        </p:nvSpPr>
        <p:spPr>
          <a:xfrm>
            <a:off x="609598" y="478895"/>
            <a:ext cx="10960100" cy="994306"/>
          </a:xfrm>
        </p:spPr>
        <p:txBody>
          <a:bodyPr>
            <a:noAutofit/>
          </a:bodyPr>
          <a:lstStyle/>
          <a:p>
            <a:endParaRPr lang="en-GB" dirty="0"/>
          </a:p>
        </p:txBody>
      </p:sp>
      <p:sp>
        <p:nvSpPr>
          <p:cNvPr id="10" name="Content Placeholder 2"/>
          <p:cNvSpPr>
            <a:spLocks noGrp="1"/>
          </p:cNvSpPr>
          <p:nvPr>
            <p:ph idx="11"/>
          </p:nvPr>
        </p:nvSpPr>
        <p:spPr>
          <a:xfrm>
            <a:off x="1001179" y="1513946"/>
            <a:ext cx="2722039" cy="2879335"/>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2" name="Content Placeholder 2"/>
          <p:cNvSpPr>
            <a:spLocks noGrp="1"/>
          </p:cNvSpPr>
          <p:nvPr>
            <p:ph idx="12"/>
          </p:nvPr>
        </p:nvSpPr>
        <p:spPr>
          <a:xfrm>
            <a:off x="3860800" y="1513946"/>
            <a:ext cx="7323667" cy="2879334"/>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3" name="Content Placeholder 2"/>
          <p:cNvSpPr>
            <a:spLocks noGrp="1"/>
          </p:cNvSpPr>
          <p:nvPr>
            <p:ph idx="13"/>
          </p:nvPr>
        </p:nvSpPr>
        <p:spPr>
          <a:xfrm>
            <a:off x="1001179" y="4481512"/>
            <a:ext cx="10183288" cy="1611312"/>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18475718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sp>
        <p:nvSpPr>
          <p:cNvPr id="7" name="Rounded Rectangle 3">
            <a:extLst>
              <a:ext uri="{FF2B5EF4-FFF2-40B4-BE49-F238E27FC236}">
                <a16:creationId xmlns:a16="http://schemas.microsoft.com/office/drawing/2014/main" id="{D3955259-6DA9-4B95-AD95-BCC914F10BB6}"/>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12" name="Rectangle 11">
            <a:extLst>
              <a:ext uri="{FF2B5EF4-FFF2-40B4-BE49-F238E27FC236}">
                <a16:creationId xmlns:a16="http://schemas.microsoft.com/office/drawing/2014/main" id="{E1B12362-19BB-49B3-B802-A1A2BF755D1E}"/>
              </a:ext>
            </a:extLst>
          </p:cNvPr>
          <p:cNvSpPr/>
          <p:nvPr userDrawn="1"/>
        </p:nvSpPr>
        <p:spPr>
          <a:xfrm>
            <a:off x="1007533" y="1514475"/>
            <a:ext cx="3803651" cy="4578350"/>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solidFill>
                <a:schemeClr val="tx1"/>
              </a:solidFill>
            </a:endParaRPr>
          </a:p>
        </p:txBody>
      </p:sp>
      <p:sp>
        <p:nvSpPr>
          <p:cNvPr id="13" name="Rectangle 12">
            <a:extLst>
              <a:ext uri="{FF2B5EF4-FFF2-40B4-BE49-F238E27FC236}">
                <a16:creationId xmlns:a16="http://schemas.microsoft.com/office/drawing/2014/main" id="{4A87CDE2-3421-4FD6-9879-CE4C1BD58F32}"/>
              </a:ext>
            </a:extLst>
          </p:cNvPr>
          <p:cNvSpPr/>
          <p:nvPr userDrawn="1"/>
        </p:nvSpPr>
        <p:spPr>
          <a:xfrm>
            <a:off x="4910667" y="4614863"/>
            <a:ext cx="6273800" cy="147796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solidFill>
                <a:schemeClr val="tx1"/>
              </a:solidFill>
            </a:endParaRPr>
          </a:p>
        </p:txBody>
      </p:sp>
      <p:sp>
        <p:nvSpPr>
          <p:cNvPr id="15" name="Rectangle 14">
            <a:extLst>
              <a:ext uri="{FF2B5EF4-FFF2-40B4-BE49-F238E27FC236}">
                <a16:creationId xmlns:a16="http://schemas.microsoft.com/office/drawing/2014/main" id="{630EB539-F7DA-4055-BE15-8F122ACB732B}"/>
              </a:ext>
            </a:extLst>
          </p:cNvPr>
          <p:cNvSpPr/>
          <p:nvPr userDrawn="1"/>
        </p:nvSpPr>
        <p:spPr>
          <a:xfrm>
            <a:off x="4910667" y="1519238"/>
            <a:ext cx="6273800" cy="147796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solidFill>
                <a:schemeClr val="tx1"/>
              </a:solidFill>
            </a:endParaRPr>
          </a:p>
        </p:txBody>
      </p:sp>
      <p:sp>
        <p:nvSpPr>
          <p:cNvPr id="16" name="Rectangle 15">
            <a:extLst>
              <a:ext uri="{FF2B5EF4-FFF2-40B4-BE49-F238E27FC236}">
                <a16:creationId xmlns:a16="http://schemas.microsoft.com/office/drawing/2014/main" id="{6748A1D7-FC18-4D82-A83B-1994997C4969}"/>
              </a:ext>
            </a:extLst>
          </p:cNvPr>
          <p:cNvSpPr/>
          <p:nvPr userDrawn="1"/>
        </p:nvSpPr>
        <p:spPr>
          <a:xfrm>
            <a:off x="4910667" y="3067051"/>
            <a:ext cx="6273800" cy="147796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solidFill>
                <a:schemeClr val="tx1"/>
              </a:solidFill>
            </a:endParaRPr>
          </a:p>
        </p:txBody>
      </p:sp>
      <p:sp>
        <p:nvSpPr>
          <p:cNvPr id="8" name="Title 5"/>
          <p:cNvSpPr>
            <a:spLocks noGrp="1"/>
          </p:cNvSpPr>
          <p:nvPr>
            <p:ph type="title"/>
          </p:nvPr>
        </p:nvSpPr>
        <p:spPr>
          <a:xfrm>
            <a:off x="609598" y="478895"/>
            <a:ext cx="10960100" cy="994306"/>
          </a:xfrm>
        </p:spPr>
        <p:txBody>
          <a:bodyPr>
            <a:noAutofit/>
          </a:bodyPr>
          <a:lstStyle/>
          <a:p>
            <a:endParaRPr lang="en-GB" dirty="0"/>
          </a:p>
        </p:txBody>
      </p:sp>
      <p:sp>
        <p:nvSpPr>
          <p:cNvPr id="9" name="Content Placeholder 2"/>
          <p:cNvSpPr>
            <a:spLocks noGrp="1"/>
          </p:cNvSpPr>
          <p:nvPr>
            <p:ph idx="12"/>
          </p:nvPr>
        </p:nvSpPr>
        <p:spPr>
          <a:xfrm>
            <a:off x="4910666" y="1513946"/>
            <a:ext cx="6273799" cy="1483798"/>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0" name="Content Placeholder 2"/>
          <p:cNvSpPr>
            <a:spLocks noGrp="1"/>
          </p:cNvSpPr>
          <p:nvPr>
            <p:ph idx="13"/>
          </p:nvPr>
        </p:nvSpPr>
        <p:spPr>
          <a:xfrm>
            <a:off x="4910666" y="3061487"/>
            <a:ext cx="6273799" cy="1483798"/>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1" name="Content Placeholder 2"/>
          <p:cNvSpPr>
            <a:spLocks noGrp="1"/>
          </p:cNvSpPr>
          <p:nvPr>
            <p:ph idx="14"/>
          </p:nvPr>
        </p:nvSpPr>
        <p:spPr>
          <a:xfrm>
            <a:off x="4910666" y="4609027"/>
            <a:ext cx="6273799" cy="1483798"/>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5"/>
          </p:nvPr>
        </p:nvSpPr>
        <p:spPr>
          <a:xfrm>
            <a:off x="1007535" y="1513947"/>
            <a:ext cx="3803651" cy="4578879"/>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36506493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ayout 5">
    <p:spTree>
      <p:nvGrpSpPr>
        <p:cNvPr id="1" name=""/>
        <p:cNvGrpSpPr/>
        <p:nvPr/>
      </p:nvGrpSpPr>
      <p:grpSpPr>
        <a:xfrm>
          <a:off x="0" y="0"/>
          <a:ext cx="0" cy="0"/>
          <a:chOff x="0" y="0"/>
          <a:chExt cx="0" cy="0"/>
        </a:xfrm>
      </p:grpSpPr>
      <p:sp>
        <p:nvSpPr>
          <p:cNvPr id="7" name="Rounded Rectangle 3">
            <a:extLst>
              <a:ext uri="{FF2B5EF4-FFF2-40B4-BE49-F238E27FC236}">
                <a16:creationId xmlns:a16="http://schemas.microsoft.com/office/drawing/2014/main" id="{916005FC-399C-44A2-B2F3-8B0C66F58F6D}"/>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9" name="Rectangle 8">
            <a:extLst>
              <a:ext uri="{FF2B5EF4-FFF2-40B4-BE49-F238E27FC236}">
                <a16:creationId xmlns:a16="http://schemas.microsoft.com/office/drawing/2014/main" id="{AC3580C6-F977-4E18-9B02-31DDAC954664}"/>
              </a:ext>
            </a:extLst>
          </p:cNvPr>
          <p:cNvSpPr/>
          <p:nvPr userDrawn="1"/>
        </p:nvSpPr>
        <p:spPr>
          <a:xfrm>
            <a:off x="6148918" y="1514475"/>
            <a:ext cx="5035549" cy="281463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solidFill>
                <a:schemeClr val="tx1"/>
              </a:solidFill>
            </a:endParaRPr>
          </a:p>
        </p:txBody>
      </p:sp>
      <p:sp>
        <p:nvSpPr>
          <p:cNvPr id="11" name="Rectangle 10">
            <a:extLst>
              <a:ext uri="{FF2B5EF4-FFF2-40B4-BE49-F238E27FC236}">
                <a16:creationId xmlns:a16="http://schemas.microsoft.com/office/drawing/2014/main" id="{226C9702-DBEE-487D-8C30-E30F1C56DC7B}"/>
              </a:ext>
            </a:extLst>
          </p:cNvPr>
          <p:cNvSpPr/>
          <p:nvPr userDrawn="1"/>
        </p:nvSpPr>
        <p:spPr>
          <a:xfrm>
            <a:off x="1007534" y="4418013"/>
            <a:ext cx="10176933" cy="1674812"/>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solidFill>
                <a:schemeClr val="tx1"/>
              </a:solidFill>
            </a:endParaRPr>
          </a:p>
        </p:txBody>
      </p:sp>
      <p:sp>
        <p:nvSpPr>
          <p:cNvPr id="15" name="Rectangle 14">
            <a:extLst>
              <a:ext uri="{FF2B5EF4-FFF2-40B4-BE49-F238E27FC236}">
                <a16:creationId xmlns:a16="http://schemas.microsoft.com/office/drawing/2014/main" id="{B3D3293D-51BF-43A3-9AF6-F5E80BBF1198}"/>
              </a:ext>
            </a:extLst>
          </p:cNvPr>
          <p:cNvSpPr/>
          <p:nvPr userDrawn="1"/>
        </p:nvSpPr>
        <p:spPr>
          <a:xfrm>
            <a:off x="1007533" y="1514475"/>
            <a:ext cx="2446867" cy="281463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solidFill>
                <a:schemeClr val="tx1"/>
              </a:solidFill>
            </a:endParaRPr>
          </a:p>
        </p:txBody>
      </p:sp>
      <p:sp>
        <p:nvSpPr>
          <p:cNvPr id="16" name="Rectangle 15">
            <a:extLst>
              <a:ext uri="{FF2B5EF4-FFF2-40B4-BE49-F238E27FC236}">
                <a16:creationId xmlns:a16="http://schemas.microsoft.com/office/drawing/2014/main" id="{00C95689-6701-4869-8E6B-E36571E29FD8}"/>
              </a:ext>
            </a:extLst>
          </p:cNvPr>
          <p:cNvSpPr/>
          <p:nvPr userDrawn="1"/>
        </p:nvSpPr>
        <p:spPr>
          <a:xfrm>
            <a:off x="3579284" y="1514475"/>
            <a:ext cx="2446867" cy="281463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solidFill>
                <a:schemeClr val="tx1"/>
              </a:solidFill>
            </a:endParaRPr>
          </a:p>
        </p:txBody>
      </p:sp>
      <p:sp>
        <p:nvSpPr>
          <p:cNvPr id="8" name="Title 5"/>
          <p:cNvSpPr>
            <a:spLocks noGrp="1"/>
          </p:cNvSpPr>
          <p:nvPr>
            <p:ph type="title"/>
          </p:nvPr>
        </p:nvSpPr>
        <p:spPr>
          <a:xfrm>
            <a:off x="609598" y="478895"/>
            <a:ext cx="10960100" cy="994306"/>
          </a:xfrm>
        </p:spPr>
        <p:txBody>
          <a:bodyPr>
            <a:noAutofit/>
          </a:bodyPr>
          <a:lstStyle/>
          <a:p>
            <a:endParaRPr lang="en-GB" dirty="0"/>
          </a:p>
        </p:txBody>
      </p:sp>
      <p:sp>
        <p:nvSpPr>
          <p:cNvPr id="10" name="Content Placeholder 2"/>
          <p:cNvSpPr>
            <a:spLocks noGrp="1"/>
          </p:cNvSpPr>
          <p:nvPr>
            <p:ph idx="12"/>
          </p:nvPr>
        </p:nvSpPr>
        <p:spPr>
          <a:xfrm>
            <a:off x="6149473" y="1513946"/>
            <a:ext cx="5034993" cy="2815834"/>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2" name="Content Placeholder 2"/>
          <p:cNvSpPr>
            <a:spLocks noGrp="1"/>
          </p:cNvSpPr>
          <p:nvPr>
            <p:ph idx="13"/>
          </p:nvPr>
        </p:nvSpPr>
        <p:spPr>
          <a:xfrm flipH="1">
            <a:off x="1007536" y="1513946"/>
            <a:ext cx="2446865" cy="2815835"/>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3" name="Content Placeholder 2"/>
          <p:cNvSpPr>
            <a:spLocks noGrp="1"/>
          </p:cNvSpPr>
          <p:nvPr>
            <p:ph idx="14"/>
          </p:nvPr>
        </p:nvSpPr>
        <p:spPr>
          <a:xfrm>
            <a:off x="1007534" y="4418012"/>
            <a:ext cx="10176932" cy="1674812"/>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5"/>
          </p:nvPr>
        </p:nvSpPr>
        <p:spPr>
          <a:xfrm flipH="1">
            <a:off x="3578504" y="1513946"/>
            <a:ext cx="2446865" cy="2815835"/>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32053063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ayout 6">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F7DE18D7-B591-450C-B833-11D3517745B8}"/>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9" name="Rectangle 8">
            <a:extLst>
              <a:ext uri="{FF2B5EF4-FFF2-40B4-BE49-F238E27FC236}">
                <a16:creationId xmlns:a16="http://schemas.microsoft.com/office/drawing/2014/main" id="{032A2BA2-4F36-4020-9997-1E5EA924A218}"/>
              </a:ext>
            </a:extLst>
          </p:cNvPr>
          <p:cNvSpPr/>
          <p:nvPr userDrawn="1"/>
        </p:nvSpPr>
        <p:spPr>
          <a:xfrm>
            <a:off x="670985" y="2501901"/>
            <a:ext cx="10850033" cy="25876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solidFill>
                <a:schemeClr val="tx1"/>
              </a:solidFill>
            </a:endParaRPr>
          </a:p>
        </p:txBody>
      </p:sp>
      <p:sp>
        <p:nvSpPr>
          <p:cNvPr id="8" name="Title 5"/>
          <p:cNvSpPr>
            <a:spLocks noGrp="1"/>
          </p:cNvSpPr>
          <p:nvPr>
            <p:ph type="title"/>
          </p:nvPr>
        </p:nvSpPr>
        <p:spPr>
          <a:xfrm>
            <a:off x="609598" y="478895"/>
            <a:ext cx="10960100" cy="994306"/>
          </a:xfrm>
        </p:spPr>
        <p:txBody>
          <a:bodyPr>
            <a:noAutofit/>
          </a:bodyPr>
          <a:lstStyle/>
          <a:p>
            <a:endParaRPr lang="en-GB" dirty="0"/>
          </a:p>
        </p:txBody>
      </p:sp>
      <p:sp>
        <p:nvSpPr>
          <p:cNvPr id="7" name="Content Placeholder 2"/>
          <p:cNvSpPr>
            <a:spLocks noGrp="1"/>
          </p:cNvSpPr>
          <p:nvPr>
            <p:ph idx="1"/>
          </p:nvPr>
        </p:nvSpPr>
        <p:spPr>
          <a:xfrm>
            <a:off x="1007534" y="1500011"/>
            <a:ext cx="10164223" cy="967318"/>
          </a:xfrm>
          <a:prstGeom prst="roundRect">
            <a:avLst>
              <a:gd name="adj" fmla="val 1874"/>
            </a:avLst>
          </a:prstGeom>
        </p:spPr>
        <p:txBody>
          <a:bodyPr lIns="0" tIns="0" rIns="0" bIns="0"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0" name="Content Placeholder 2"/>
          <p:cNvSpPr>
            <a:spLocks noGrp="1"/>
          </p:cNvSpPr>
          <p:nvPr>
            <p:ph idx="10"/>
          </p:nvPr>
        </p:nvSpPr>
        <p:spPr>
          <a:xfrm>
            <a:off x="1013889" y="5125507"/>
            <a:ext cx="10164223" cy="967318"/>
          </a:xfrm>
          <a:prstGeom prst="roundRect">
            <a:avLst>
              <a:gd name="adj" fmla="val 1874"/>
            </a:avLst>
          </a:prstGeom>
        </p:spPr>
        <p:txBody>
          <a:bodyPr lIns="0" tIns="0" rIns="0" bIns="0"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3"/>
          </p:nvPr>
        </p:nvSpPr>
        <p:spPr>
          <a:xfrm flipH="1">
            <a:off x="670981" y="2502605"/>
            <a:ext cx="10850035" cy="2587626"/>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36759070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ayout 7">
    <p:spTree>
      <p:nvGrpSpPr>
        <p:cNvPr id="1" name=""/>
        <p:cNvGrpSpPr/>
        <p:nvPr/>
      </p:nvGrpSpPr>
      <p:grpSpPr>
        <a:xfrm>
          <a:off x="0" y="0"/>
          <a:ext cx="0" cy="0"/>
          <a:chOff x="0" y="0"/>
          <a:chExt cx="0" cy="0"/>
        </a:xfrm>
      </p:grpSpPr>
      <p:sp>
        <p:nvSpPr>
          <p:cNvPr id="10" name="Rounded Rectangle 3">
            <a:extLst>
              <a:ext uri="{FF2B5EF4-FFF2-40B4-BE49-F238E27FC236}">
                <a16:creationId xmlns:a16="http://schemas.microsoft.com/office/drawing/2014/main" id="{A2EAD9F7-95F6-4197-8521-5011A5964409}"/>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11" name="Rounded Rectangle 4">
            <a:extLst>
              <a:ext uri="{FF2B5EF4-FFF2-40B4-BE49-F238E27FC236}">
                <a16:creationId xmlns:a16="http://schemas.microsoft.com/office/drawing/2014/main" id="{F263F3D7-9360-46A1-911E-5171211E1836}"/>
              </a:ext>
            </a:extLst>
          </p:cNvPr>
          <p:cNvSpPr/>
          <p:nvPr userDrawn="1"/>
        </p:nvSpPr>
        <p:spPr>
          <a:xfrm>
            <a:off x="1013884" y="4340225"/>
            <a:ext cx="3291416"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solidFill>
                <a:schemeClr val="tx1"/>
              </a:solidFill>
            </a:endParaRPr>
          </a:p>
        </p:txBody>
      </p:sp>
      <p:sp>
        <p:nvSpPr>
          <p:cNvPr id="18" name="Rounded Rectangle 5">
            <a:extLst>
              <a:ext uri="{FF2B5EF4-FFF2-40B4-BE49-F238E27FC236}">
                <a16:creationId xmlns:a16="http://schemas.microsoft.com/office/drawing/2014/main" id="{76C24CAB-6981-4514-BB23-125F6BAFF757}"/>
              </a:ext>
            </a:extLst>
          </p:cNvPr>
          <p:cNvSpPr/>
          <p:nvPr userDrawn="1"/>
        </p:nvSpPr>
        <p:spPr>
          <a:xfrm>
            <a:off x="4449234" y="4340225"/>
            <a:ext cx="329353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solidFill>
                <a:schemeClr val="tx1"/>
              </a:solidFill>
            </a:endParaRPr>
          </a:p>
        </p:txBody>
      </p:sp>
      <p:sp>
        <p:nvSpPr>
          <p:cNvPr id="19" name="Rounded Rectangle 6">
            <a:extLst>
              <a:ext uri="{FF2B5EF4-FFF2-40B4-BE49-F238E27FC236}">
                <a16:creationId xmlns:a16="http://schemas.microsoft.com/office/drawing/2014/main" id="{8345E82B-B7AA-4A6D-B271-54CCD369E1B4}"/>
              </a:ext>
            </a:extLst>
          </p:cNvPr>
          <p:cNvSpPr/>
          <p:nvPr userDrawn="1"/>
        </p:nvSpPr>
        <p:spPr>
          <a:xfrm>
            <a:off x="7886701" y="4340225"/>
            <a:ext cx="3291417"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solidFill>
                <a:schemeClr val="tx1"/>
              </a:solidFill>
            </a:endParaRPr>
          </a:p>
        </p:txBody>
      </p:sp>
      <p:sp>
        <p:nvSpPr>
          <p:cNvPr id="20" name="Rounded Rectangle 7">
            <a:extLst>
              <a:ext uri="{FF2B5EF4-FFF2-40B4-BE49-F238E27FC236}">
                <a16:creationId xmlns:a16="http://schemas.microsoft.com/office/drawing/2014/main" id="{2D5F10E2-2BDC-498B-9CFC-D669C60430DF}"/>
              </a:ext>
            </a:extLst>
          </p:cNvPr>
          <p:cNvSpPr/>
          <p:nvPr userDrawn="1"/>
        </p:nvSpPr>
        <p:spPr>
          <a:xfrm>
            <a:off x="1007534" y="2493963"/>
            <a:ext cx="3291417"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solidFill>
                <a:schemeClr val="tx1"/>
              </a:solidFill>
            </a:endParaRPr>
          </a:p>
        </p:txBody>
      </p:sp>
      <p:sp>
        <p:nvSpPr>
          <p:cNvPr id="22" name="Rounded Rectangle 8">
            <a:extLst>
              <a:ext uri="{FF2B5EF4-FFF2-40B4-BE49-F238E27FC236}">
                <a16:creationId xmlns:a16="http://schemas.microsoft.com/office/drawing/2014/main" id="{36CD4D97-B9AD-4AA8-9999-07C304E30129}"/>
              </a:ext>
            </a:extLst>
          </p:cNvPr>
          <p:cNvSpPr/>
          <p:nvPr userDrawn="1"/>
        </p:nvSpPr>
        <p:spPr>
          <a:xfrm>
            <a:off x="4442884" y="2493963"/>
            <a:ext cx="329353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solidFill>
                <a:schemeClr val="tx1"/>
              </a:solidFill>
            </a:endParaRPr>
          </a:p>
        </p:txBody>
      </p:sp>
      <p:sp>
        <p:nvSpPr>
          <p:cNvPr id="23" name="Rounded Rectangle 9">
            <a:extLst>
              <a:ext uri="{FF2B5EF4-FFF2-40B4-BE49-F238E27FC236}">
                <a16:creationId xmlns:a16="http://schemas.microsoft.com/office/drawing/2014/main" id="{F14BFA7A-92DA-4820-8437-3E372AD76E5B}"/>
              </a:ext>
            </a:extLst>
          </p:cNvPr>
          <p:cNvSpPr/>
          <p:nvPr userDrawn="1"/>
        </p:nvSpPr>
        <p:spPr>
          <a:xfrm>
            <a:off x="7880351" y="2493963"/>
            <a:ext cx="3291416"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solidFill>
                <a:schemeClr val="tx1"/>
              </a:solidFill>
            </a:endParaRPr>
          </a:p>
        </p:txBody>
      </p:sp>
      <p:sp>
        <p:nvSpPr>
          <p:cNvPr id="8" name="Title 5"/>
          <p:cNvSpPr>
            <a:spLocks noGrp="1"/>
          </p:cNvSpPr>
          <p:nvPr>
            <p:ph type="title"/>
          </p:nvPr>
        </p:nvSpPr>
        <p:spPr>
          <a:xfrm>
            <a:off x="609598" y="478895"/>
            <a:ext cx="10960100" cy="994306"/>
          </a:xfrm>
        </p:spPr>
        <p:txBody>
          <a:bodyPr>
            <a:noAutofit/>
          </a:bodyPr>
          <a:lstStyle/>
          <a:p>
            <a:endParaRPr lang="en-GB" dirty="0"/>
          </a:p>
        </p:txBody>
      </p:sp>
      <p:sp>
        <p:nvSpPr>
          <p:cNvPr id="15" name="Content Placeholder 2"/>
          <p:cNvSpPr>
            <a:spLocks noGrp="1"/>
          </p:cNvSpPr>
          <p:nvPr>
            <p:ph idx="1"/>
          </p:nvPr>
        </p:nvSpPr>
        <p:spPr>
          <a:xfrm>
            <a:off x="1007534" y="1500011"/>
            <a:ext cx="10164223" cy="967318"/>
          </a:xfrm>
          <a:prstGeom prst="roundRect">
            <a:avLst>
              <a:gd name="adj" fmla="val 1874"/>
            </a:avLst>
          </a:prstGeom>
        </p:spPr>
        <p:txBody>
          <a:bodyPr lIns="0" tIns="0" rIns="0" bIns="0"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2" name="Content Placeholder 2"/>
          <p:cNvSpPr>
            <a:spLocks noGrp="1"/>
          </p:cNvSpPr>
          <p:nvPr>
            <p:ph idx="13"/>
          </p:nvPr>
        </p:nvSpPr>
        <p:spPr>
          <a:xfrm flipH="1">
            <a:off x="1007532" y="2494138"/>
            <a:ext cx="3291857" cy="1752600"/>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3" name="Content Placeholder 2"/>
          <p:cNvSpPr>
            <a:spLocks noGrp="1"/>
          </p:cNvSpPr>
          <p:nvPr>
            <p:ph idx="14"/>
          </p:nvPr>
        </p:nvSpPr>
        <p:spPr>
          <a:xfrm flipH="1">
            <a:off x="4450070" y="2494138"/>
            <a:ext cx="3285503" cy="1752600"/>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5"/>
          </p:nvPr>
        </p:nvSpPr>
        <p:spPr>
          <a:xfrm flipH="1">
            <a:off x="7879898" y="2481615"/>
            <a:ext cx="3291857" cy="1752600"/>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6" name="Content Placeholder 2"/>
          <p:cNvSpPr>
            <a:spLocks noGrp="1"/>
          </p:cNvSpPr>
          <p:nvPr>
            <p:ph idx="16"/>
          </p:nvPr>
        </p:nvSpPr>
        <p:spPr>
          <a:xfrm flipH="1">
            <a:off x="1007530" y="4340225"/>
            <a:ext cx="3291857" cy="1752600"/>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7" name="Content Placeholder 2"/>
          <p:cNvSpPr>
            <a:spLocks noGrp="1"/>
          </p:cNvSpPr>
          <p:nvPr>
            <p:ph idx="17"/>
          </p:nvPr>
        </p:nvSpPr>
        <p:spPr>
          <a:xfrm flipH="1">
            <a:off x="4450072" y="4340225"/>
            <a:ext cx="3291857" cy="1752600"/>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21" name="Content Placeholder 2"/>
          <p:cNvSpPr>
            <a:spLocks noGrp="1"/>
          </p:cNvSpPr>
          <p:nvPr>
            <p:ph idx="18"/>
          </p:nvPr>
        </p:nvSpPr>
        <p:spPr>
          <a:xfrm flipH="1">
            <a:off x="7879900" y="4340225"/>
            <a:ext cx="3291857" cy="1752600"/>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4142675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ayout 8">
    <p:spTree>
      <p:nvGrpSpPr>
        <p:cNvPr id="1" name=""/>
        <p:cNvGrpSpPr/>
        <p:nvPr/>
      </p:nvGrpSpPr>
      <p:grpSpPr>
        <a:xfrm>
          <a:off x="0" y="0"/>
          <a:ext cx="0" cy="0"/>
          <a:chOff x="0" y="0"/>
          <a:chExt cx="0" cy="0"/>
        </a:xfrm>
      </p:grpSpPr>
      <p:sp>
        <p:nvSpPr>
          <p:cNvPr id="10" name="Rounded Rectangle 3">
            <a:extLst>
              <a:ext uri="{FF2B5EF4-FFF2-40B4-BE49-F238E27FC236}">
                <a16:creationId xmlns:a16="http://schemas.microsoft.com/office/drawing/2014/main" id="{F8AB0F29-D99D-413D-A695-F3304BC6DEC4}"/>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11" name="Rectangle 10">
            <a:extLst>
              <a:ext uri="{FF2B5EF4-FFF2-40B4-BE49-F238E27FC236}">
                <a16:creationId xmlns:a16="http://schemas.microsoft.com/office/drawing/2014/main" id="{63F8CDE7-8F75-417A-A8E2-47E3FE035E53}"/>
              </a:ext>
            </a:extLst>
          </p:cNvPr>
          <p:cNvSpPr/>
          <p:nvPr userDrawn="1"/>
        </p:nvSpPr>
        <p:spPr>
          <a:xfrm>
            <a:off x="5003800" y="4616450"/>
            <a:ext cx="3033184" cy="146685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a:solidFill>
                <a:srgbClr val="FFFFFF"/>
              </a:solidFill>
            </a:endParaRPr>
          </a:p>
        </p:txBody>
      </p:sp>
      <p:sp>
        <p:nvSpPr>
          <p:cNvPr id="12" name="Rectangle 11">
            <a:extLst>
              <a:ext uri="{FF2B5EF4-FFF2-40B4-BE49-F238E27FC236}">
                <a16:creationId xmlns:a16="http://schemas.microsoft.com/office/drawing/2014/main" id="{CFDD0EE4-909A-48A5-9BEB-1D5BD6FD3404}"/>
              </a:ext>
            </a:extLst>
          </p:cNvPr>
          <p:cNvSpPr/>
          <p:nvPr userDrawn="1"/>
        </p:nvSpPr>
        <p:spPr>
          <a:xfrm>
            <a:off x="5003800" y="3067050"/>
            <a:ext cx="3033184" cy="14605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sz="1800" dirty="0">
              <a:solidFill>
                <a:srgbClr val="FFFFFF"/>
              </a:solidFill>
            </a:endParaRPr>
          </a:p>
        </p:txBody>
      </p:sp>
      <p:sp>
        <p:nvSpPr>
          <p:cNvPr id="19" name="Rectangle 18">
            <a:extLst>
              <a:ext uri="{FF2B5EF4-FFF2-40B4-BE49-F238E27FC236}">
                <a16:creationId xmlns:a16="http://schemas.microsoft.com/office/drawing/2014/main" id="{0ED14E30-1437-442E-8FAF-4999BBACC3A8}"/>
              </a:ext>
            </a:extLst>
          </p:cNvPr>
          <p:cNvSpPr/>
          <p:nvPr userDrawn="1"/>
        </p:nvSpPr>
        <p:spPr>
          <a:xfrm>
            <a:off x="5003800" y="1514476"/>
            <a:ext cx="3033184" cy="146367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a:solidFill>
                <a:srgbClr val="FFFFFF"/>
              </a:solidFill>
            </a:endParaRPr>
          </a:p>
        </p:txBody>
      </p:sp>
      <p:sp>
        <p:nvSpPr>
          <p:cNvPr id="20" name="Rectangle 19">
            <a:extLst>
              <a:ext uri="{FF2B5EF4-FFF2-40B4-BE49-F238E27FC236}">
                <a16:creationId xmlns:a16="http://schemas.microsoft.com/office/drawing/2014/main" id="{541EE798-1C00-43F9-BDC2-5BD95DDE7C6B}"/>
              </a:ext>
            </a:extLst>
          </p:cNvPr>
          <p:cNvSpPr/>
          <p:nvPr userDrawn="1"/>
        </p:nvSpPr>
        <p:spPr>
          <a:xfrm>
            <a:off x="8159751" y="4616450"/>
            <a:ext cx="3033183" cy="146685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a:solidFill>
                <a:srgbClr val="FFFFFF"/>
              </a:solidFill>
            </a:endParaRPr>
          </a:p>
        </p:txBody>
      </p:sp>
      <p:sp>
        <p:nvSpPr>
          <p:cNvPr id="21" name="Rectangle 20">
            <a:extLst>
              <a:ext uri="{FF2B5EF4-FFF2-40B4-BE49-F238E27FC236}">
                <a16:creationId xmlns:a16="http://schemas.microsoft.com/office/drawing/2014/main" id="{77BD4A10-E606-4D42-AC1F-1E72DEDB2D1F}"/>
              </a:ext>
            </a:extLst>
          </p:cNvPr>
          <p:cNvSpPr/>
          <p:nvPr userDrawn="1"/>
        </p:nvSpPr>
        <p:spPr>
          <a:xfrm>
            <a:off x="8159751" y="3067050"/>
            <a:ext cx="3033183" cy="1460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sz="1800" dirty="0">
              <a:solidFill>
                <a:srgbClr val="FFFFFF"/>
              </a:solidFill>
            </a:endParaRPr>
          </a:p>
        </p:txBody>
      </p:sp>
      <p:sp>
        <p:nvSpPr>
          <p:cNvPr id="22" name="Rectangle 21">
            <a:extLst>
              <a:ext uri="{FF2B5EF4-FFF2-40B4-BE49-F238E27FC236}">
                <a16:creationId xmlns:a16="http://schemas.microsoft.com/office/drawing/2014/main" id="{242BF731-74A8-49BB-A34E-8CFB3E095916}"/>
              </a:ext>
            </a:extLst>
          </p:cNvPr>
          <p:cNvSpPr/>
          <p:nvPr userDrawn="1"/>
        </p:nvSpPr>
        <p:spPr>
          <a:xfrm>
            <a:off x="8159751" y="1514476"/>
            <a:ext cx="3033183" cy="146367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a:solidFill>
                <a:srgbClr val="FFFFFF"/>
              </a:solidFill>
            </a:endParaRPr>
          </a:p>
        </p:txBody>
      </p:sp>
      <p:sp>
        <p:nvSpPr>
          <p:cNvPr id="3" name="Content Placeholder 2"/>
          <p:cNvSpPr>
            <a:spLocks noGrp="1"/>
          </p:cNvSpPr>
          <p:nvPr>
            <p:ph idx="1"/>
          </p:nvPr>
        </p:nvSpPr>
        <p:spPr>
          <a:xfrm>
            <a:off x="1007533" y="1513946"/>
            <a:ext cx="3996268" cy="4569354"/>
          </a:xfrm>
          <a:prstGeom prst="roundRect">
            <a:avLst>
              <a:gd name="adj" fmla="val 1874"/>
            </a:avLst>
          </a:prstGeom>
        </p:spPr>
        <p:txBody>
          <a:bodyPr lIns="0" tIns="0" rIns="0" bIns="0"/>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8" name="Title 5"/>
          <p:cNvSpPr>
            <a:spLocks noGrp="1"/>
          </p:cNvSpPr>
          <p:nvPr>
            <p:ph type="title"/>
          </p:nvPr>
        </p:nvSpPr>
        <p:spPr>
          <a:xfrm>
            <a:off x="609598" y="478895"/>
            <a:ext cx="10960100" cy="994306"/>
          </a:xfrm>
        </p:spPr>
        <p:txBody>
          <a:bodyPr>
            <a:noAutofit/>
          </a:bodyPr>
          <a:lstStyle/>
          <a:p>
            <a:endParaRPr lang="en-GB" dirty="0"/>
          </a:p>
        </p:txBody>
      </p:sp>
      <p:sp>
        <p:nvSpPr>
          <p:cNvPr id="13" name="Content Placeholder 2"/>
          <p:cNvSpPr>
            <a:spLocks noGrp="1"/>
          </p:cNvSpPr>
          <p:nvPr>
            <p:ph idx="13"/>
          </p:nvPr>
        </p:nvSpPr>
        <p:spPr>
          <a:xfrm flipH="1">
            <a:off x="5003799" y="1513945"/>
            <a:ext cx="3033888" cy="1463427"/>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4"/>
          </p:nvPr>
        </p:nvSpPr>
        <p:spPr>
          <a:xfrm flipH="1">
            <a:off x="8156216" y="1513944"/>
            <a:ext cx="3033888" cy="1463427"/>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5" name="Content Placeholder 2"/>
          <p:cNvSpPr>
            <a:spLocks noGrp="1"/>
          </p:cNvSpPr>
          <p:nvPr>
            <p:ph idx="15"/>
          </p:nvPr>
        </p:nvSpPr>
        <p:spPr>
          <a:xfrm flipH="1">
            <a:off x="5020729" y="3059085"/>
            <a:ext cx="3033888" cy="1463427"/>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6" name="Content Placeholder 2"/>
          <p:cNvSpPr>
            <a:spLocks noGrp="1"/>
          </p:cNvSpPr>
          <p:nvPr>
            <p:ph idx="16"/>
          </p:nvPr>
        </p:nvSpPr>
        <p:spPr>
          <a:xfrm flipH="1">
            <a:off x="8156216" y="3062997"/>
            <a:ext cx="3033888" cy="1463427"/>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7" name="Content Placeholder 2"/>
          <p:cNvSpPr>
            <a:spLocks noGrp="1"/>
          </p:cNvSpPr>
          <p:nvPr>
            <p:ph idx="17"/>
          </p:nvPr>
        </p:nvSpPr>
        <p:spPr>
          <a:xfrm flipH="1">
            <a:off x="5003799" y="4612049"/>
            <a:ext cx="3033888" cy="1463427"/>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8" name="Content Placeholder 2"/>
          <p:cNvSpPr>
            <a:spLocks noGrp="1"/>
          </p:cNvSpPr>
          <p:nvPr>
            <p:ph idx="18"/>
          </p:nvPr>
        </p:nvSpPr>
        <p:spPr>
          <a:xfrm flipH="1">
            <a:off x="8156216" y="4616561"/>
            <a:ext cx="3033888" cy="1463427"/>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36289328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17841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7137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CCCD0-F90A-494A-B01B-32ACAEE30D5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01868D-938C-436A-8010-09B33633FE5F}"/>
              </a:ext>
            </a:extLst>
          </p:cNvPr>
          <p:cNvSpPr>
            <a:spLocks noGrp="1"/>
          </p:cNvSpPr>
          <p:nvPr>
            <p:ph type="dt" sz="half" idx="10"/>
          </p:nvPr>
        </p:nvSpPr>
        <p:spPr/>
        <p:txBody>
          <a:bodyPr/>
          <a:lstStyle/>
          <a:p>
            <a:fld id="{95E44B6B-AF8C-44AE-869C-CCA912647999}" type="datetimeFigureOut">
              <a:rPr lang="en-GB" smtClean="0"/>
              <a:t>01/02/2021</a:t>
            </a:fld>
            <a:endParaRPr lang="en-GB"/>
          </a:p>
        </p:txBody>
      </p:sp>
      <p:sp>
        <p:nvSpPr>
          <p:cNvPr id="4" name="Footer Placeholder 3">
            <a:extLst>
              <a:ext uri="{FF2B5EF4-FFF2-40B4-BE49-F238E27FC236}">
                <a16:creationId xmlns:a16="http://schemas.microsoft.com/office/drawing/2014/main" id="{585527DB-D77A-4E6C-B2D7-F1036703ACE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A056F63-AF3F-4915-BC2F-1C60B3E7011E}"/>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3257564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3C70F4-E39B-4981-8B22-C3FED7856097}"/>
              </a:ext>
            </a:extLst>
          </p:cNvPr>
          <p:cNvSpPr>
            <a:spLocks noGrp="1"/>
          </p:cNvSpPr>
          <p:nvPr>
            <p:ph type="dt" sz="half" idx="10"/>
          </p:nvPr>
        </p:nvSpPr>
        <p:spPr/>
        <p:txBody>
          <a:bodyPr/>
          <a:lstStyle/>
          <a:p>
            <a:fld id="{95E44B6B-AF8C-44AE-869C-CCA912647999}" type="datetimeFigureOut">
              <a:rPr lang="en-GB" smtClean="0"/>
              <a:t>01/02/2021</a:t>
            </a:fld>
            <a:endParaRPr lang="en-GB"/>
          </a:p>
        </p:txBody>
      </p:sp>
      <p:sp>
        <p:nvSpPr>
          <p:cNvPr id="3" name="Footer Placeholder 2">
            <a:extLst>
              <a:ext uri="{FF2B5EF4-FFF2-40B4-BE49-F238E27FC236}">
                <a16:creationId xmlns:a16="http://schemas.microsoft.com/office/drawing/2014/main" id="{5930B1D2-A58E-46F2-AC74-D10E66C6BD0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3E105A-DBB3-4A2A-B2CA-E732CD5C7FE9}"/>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170822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34C42-70B3-4033-9FB0-4B01ED6D1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7BEA47C-49C6-4B86-9E89-67844310F6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6506E24-8D7D-4AD9-A80A-11AD39ECB9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892DE1-019D-4528-B160-93B65CCBBF86}"/>
              </a:ext>
            </a:extLst>
          </p:cNvPr>
          <p:cNvSpPr>
            <a:spLocks noGrp="1"/>
          </p:cNvSpPr>
          <p:nvPr>
            <p:ph type="dt" sz="half" idx="10"/>
          </p:nvPr>
        </p:nvSpPr>
        <p:spPr/>
        <p:txBody>
          <a:bodyPr/>
          <a:lstStyle/>
          <a:p>
            <a:fld id="{95E44B6B-AF8C-44AE-869C-CCA912647999}" type="datetimeFigureOut">
              <a:rPr lang="en-GB" smtClean="0"/>
              <a:t>01/02/2021</a:t>
            </a:fld>
            <a:endParaRPr lang="en-GB"/>
          </a:p>
        </p:txBody>
      </p:sp>
      <p:sp>
        <p:nvSpPr>
          <p:cNvPr id="6" name="Footer Placeholder 5">
            <a:extLst>
              <a:ext uri="{FF2B5EF4-FFF2-40B4-BE49-F238E27FC236}">
                <a16:creationId xmlns:a16="http://schemas.microsoft.com/office/drawing/2014/main" id="{BB30E4DD-252F-43A8-8BDA-2F93594B51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3066AE-A5FB-4BD1-B185-DB8E660D07DB}"/>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2980774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96D6C-5F06-4DB1-9921-DBD16DD669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45F7679-77B5-4CD6-A0E4-12031FA744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CB32BCE-010A-4041-979D-C1ED032F12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C7416A-66AF-4818-810A-A7D8AA53EE84}"/>
              </a:ext>
            </a:extLst>
          </p:cNvPr>
          <p:cNvSpPr>
            <a:spLocks noGrp="1"/>
          </p:cNvSpPr>
          <p:nvPr>
            <p:ph type="dt" sz="half" idx="10"/>
          </p:nvPr>
        </p:nvSpPr>
        <p:spPr/>
        <p:txBody>
          <a:bodyPr/>
          <a:lstStyle/>
          <a:p>
            <a:fld id="{95E44B6B-AF8C-44AE-869C-CCA912647999}" type="datetimeFigureOut">
              <a:rPr lang="en-GB" smtClean="0"/>
              <a:t>01/02/2021</a:t>
            </a:fld>
            <a:endParaRPr lang="en-GB"/>
          </a:p>
        </p:txBody>
      </p:sp>
      <p:sp>
        <p:nvSpPr>
          <p:cNvPr id="6" name="Footer Placeholder 5">
            <a:extLst>
              <a:ext uri="{FF2B5EF4-FFF2-40B4-BE49-F238E27FC236}">
                <a16:creationId xmlns:a16="http://schemas.microsoft.com/office/drawing/2014/main" id="{D68A7E67-C4EF-45D6-869F-5593554872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5C0F2E-18B5-446B-8DB6-F3B530DBFEFC}"/>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3335104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1.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E631E5-5DC7-49E7-86BE-F27183BDB9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66A81C-2797-4883-8809-7B76B7D257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722079-62BB-4D48-92B2-77DD6B5D70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44B6B-AF8C-44AE-869C-CCA912647999}" type="datetimeFigureOut">
              <a:rPr lang="en-GB" smtClean="0"/>
              <a:t>01/02/2021</a:t>
            </a:fld>
            <a:endParaRPr lang="en-GB"/>
          </a:p>
        </p:txBody>
      </p:sp>
      <p:sp>
        <p:nvSpPr>
          <p:cNvPr id="5" name="Footer Placeholder 4">
            <a:extLst>
              <a:ext uri="{FF2B5EF4-FFF2-40B4-BE49-F238E27FC236}">
                <a16:creationId xmlns:a16="http://schemas.microsoft.com/office/drawing/2014/main" id="{5595E6FA-0A56-432F-A6CC-9A59A114B6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78A47AF-B807-4AE2-B51D-0B486C3730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096EE3-217D-4C82-BEA3-F768BE0BAAB4}" type="slidenum">
              <a:rPr lang="en-GB" smtClean="0"/>
              <a:t>‹#›</a:t>
            </a:fld>
            <a:endParaRPr lang="en-GB"/>
          </a:p>
        </p:txBody>
      </p:sp>
    </p:spTree>
    <p:extLst>
      <p:ext uri="{BB962C8B-B14F-4D97-AF65-F5344CB8AC3E}">
        <p14:creationId xmlns:p14="http://schemas.microsoft.com/office/powerpoint/2010/main" val="2288077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BDAF4F-3A71-4D51-883B-FB9FDDAF210E}" type="datetimeFigureOut">
              <a:rPr lang="en-GB" smtClean="0"/>
              <a:t>01/02/2021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ABE1F0-54D3-478C-8933-AB9D1B173C90}" type="slidenum">
              <a:rPr lang="en-GB" smtClean="0"/>
              <a:t>‹#›</a:t>
            </a:fld>
            <a:endParaRPr lang="en-GB"/>
          </a:p>
        </p:txBody>
      </p:sp>
    </p:spTree>
    <p:extLst>
      <p:ext uri="{BB962C8B-B14F-4D97-AF65-F5344CB8AC3E}">
        <p14:creationId xmlns:p14="http://schemas.microsoft.com/office/powerpoint/2010/main" val="99827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C7ECF9-223D-4BF6-83FF-224110DCB461}" type="datetimeFigureOut">
              <a:rPr lang="en-GB" smtClean="0"/>
              <a:t>01/02/2021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B57A14-3E16-4625-A6F6-C1AFE11E59E8}" type="slidenum">
              <a:rPr lang="en-GB" smtClean="0"/>
              <a:t>‹#›</a:t>
            </a:fld>
            <a:endParaRPr lang="en-GB"/>
          </a:p>
        </p:txBody>
      </p:sp>
    </p:spTree>
    <p:extLst>
      <p:ext uri="{BB962C8B-B14F-4D97-AF65-F5344CB8AC3E}">
        <p14:creationId xmlns:p14="http://schemas.microsoft.com/office/powerpoint/2010/main" val="36883235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6BDAF4F-3A71-4D51-883B-FB9FDDAF210E}" type="datetimeFigureOut">
              <a:rPr lang="en-GB" smtClean="0"/>
              <a:t>01/02/2021</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BABE1F0-54D3-478C-8933-AB9D1B173C90}" type="slidenum">
              <a:rPr lang="en-GB" smtClean="0"/>
              <a:t>‹#›</a:t>
            </a:fld>
            <a:endParaRPr lang="en-GB"/>
          </a:p>
        </p:txBody>
      </p:sp>
    </p:spTree>
    <p:extLst>
      <p:ext uri="{BB962C8B-B14F-4D97-AF65-F5344CB8AC3E}">
        <p14:creationId xmlns:p14="http://schemas.microsoft.com/office/powerpoint/2010/main" val="53958422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A2211F4-5A10-4BA0-94F7-D8D63DBD894A}"/>
              </a:ext>
            </a:extLst>
          </p:cNvPr>
          <p:cNvSpPr>
            <a:spLocks noGrp="1"/>
          </p:cNvSpPr>
          <p:nvPr>
            <p:ph type="title"/>
          </p:nvPr>
        </p:nvSpPr>
        <p:spPr bwMode="auto">
          <a:xfrm>
            <a:off x="654051" y="695325"/>
            <a:ext cx="10883900"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833BAC3-C208-4E50-83AC-F3BBBFD65E32}"/>
              </a:ext>
            </a:extLst>
          </p:cNvPr>
          <p:cNvSpPr>
            <a:spLocks noGrp="1"/>
          </p:cNvSpPr>
          <p:nvPr>
            <p:ph type="body" idx="1"/>
          </p:nvPr>
        </p:nvSpPr>
        <p:spPr bwMode="auto">
          <a:xfrm>
            <a:off x="654051" y="1957388"/>
            <a:ext cx="10883900"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61208667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l" rtl="0" fontAlgn="base">
        <a:lnSpc>
          <a:spcPct val="90000"/>
        </a:lnSpc>
        <a:spcBef>
          <a:spcPct val="0"/>
        </a:spcBef>
        <a:spcAft>
          <a:spcPct val="0"/>
        </a:spcAft>
        <a:defRPr sz="4000" kern="1200">
          <a:solidFill>
            <a:srgbClr val="1C1C1C"/>
          </a:solidFill>
          <a:latin typeface="Sassoon Infant Md" panose="02000603050000020003" pitchFamily="50" charset="0"/>
          <a:ea typeface="+mj-ea"/>
          <a:cs typeface="+mj-cs"/>
        </a:defRPr>
      </a:lvl1pPr>
      <a:lvl2pPr algn="l" rtl="0" fontAlgn="base">
        <a:lnSpc>
          <a:spcPct val="90000"/>
        </a:lnSpc>
        <a:spcBef>
          <a:spcPct val="0"/>
        </a:spcBef>
        <a:spcAft>
          <a:spcPct val="0"/>
        </a:spcAft>
        <a:defRPr sz="4000">
          <a:solidFill>
            <a:srgbClr val="1C1C1C"/>
          </a:solidFill>
          <a:latin typeface="Sassoon Infant Md" pitchFamily="50" charset="0"/>
        </a:defRPr>
      </a:lvl2pPr>
      <a:lvl3pPr algn="l" rtl="0" fontAlgn="base">
        <a:lnSpc>
          <a:spcPct val="90000"/>
        </a:lnSpc>
        <a:spcBef>
          <a:spcPct val="0"/>
        </a:spcBef>
        <a:spcAft>
          <a:spcPct val="0"/>
        </a:spcAft>
        <a:defRPr sz="4000">
          <a:solidFill>
            <a:srgbClr val="1C1C1C"/>
          </a:solidFill>
          <a:latin typeface="Sassoon Infant Md" pitchFamily="50" charset="0"/>
        </a:defRPr>
      </a:lvl3pPr>
      <a:lvl4pPr algn="l" rtl="0" fontAlgn="base">
        <a:lnSpc>
          <a:spcPct val="90000"/>
        </a:lnSpc>
        <a:spcBef>
          <a:spcPct val="0"/>
        </a:spcBef>
        <a:spcAft>
          <a:spcPct val="0"/>
        </a:spcAft>
        <a:defRPr sz="4000">
          <a:solidFill>
            <a:srgbClr val="1C1C1C"/>
          </a:solidFill>
          <a:latin typeface="Sassoon Infant Md" pitchFamily="50" charset="0"/>
        </a:defRPr>
      </a:lvl4pPr>
      <a:lvl5pPr algn="l" rtl="0" fontAlgn="base">
        <a:lnSpc>
          <a:spcPct val="90000"/>
        </a:lnSpc>
        <a:spcBef>
          <a:spcPct val="0"/>
        </a:spcBef>
        <a:spcAft>
          <a:spcPct val="0"/>
        </a:spcAft>
        <a:defRPr sz="4000">
          <a:solidFill>
            <a:srgbClr val="1C1C1C"/>
          </a:solidFill>
          <a:latin typeface="Sassoon Infant Md" pitchFamily="50" charset="0"/>
        </a:defRPr>
      </a:lvl5pPr>
      <a:lvl6pPr marL="457200" algn="l" rtl="0" fontAlgn="base">
        <a:lnSpc>
          <a:spcPct val="90000"/>
        </a:lnSpc>
        <a:spcBef>
          <a:spcPct val="0"/>
        </a:spcBef>
        <a:spcAft>
          <a:spcPct val="0"/>
        </a:spcAft>
        <a:defRPr sz="4000">
          <a:solidFill>
            <a:srgbClr val="1C1C1C"/>
          </a:solidFill>
          <a:latin typeface="Sassoon Infant Md" pitchFamily="50" charset="0"/>
        </a:defRPr>
      </a:lvl6pPr>
      <a:lvl7pPr marL="914400" algn="l" rtl="0" fontAlgn="base">
        <a:lnSpc>
          <a:spcPct val="90000"/>
        </a:lnSpc>
        <a:spcBef>
          <a:spcPct val="0"/>
        </a:spcBef>
        <a:spcAft>
          <a:spcPct val="0"/>
        </a:spcAft>
        <a:defRPr sz="4000">
          <a:solidFill>
            <a:srgbClr val="1C1C1C"/>
          </a:solidFill>
          <a:latin typeface="Sassoon Infant Md" pitchFamily="50" charset="0"/>
        </a:defRPr>
      </a:lvl7pPr>
      <a:lvl8pPr marL="1371600" algn="l" rtl="0" fontAlgn="base">
        <a:lnSpc>
          <a:spcPct val="90000"/>
        </a:lnSpc>
        <a:spcBef>
          <a:spcPct val="0"/>
        </a:spcBef>
        <a:spcAft>
          <a:spcPct val="0"/>
        </a:spcAft>
        <a:defRPr sz="4000">
          <a:solidFill>
            <a:srgbClr val="1C1C1C"/>
          </a:solidFill>
          <a:latin typeface="Sassoon Infant Md" pitchFamily="50" charset="0"/>
        </a:defRPr>
      </a:lvl8pPr>
      <a:lvl9pPr marL="1828800" algn="l" rtl="0" fontAlgn="base">
        <a:lnSpc>
          <a:spcPct val="90000"/>
        </a:lnSpc>
        <a:spcBef>
          <a:spcPct val="0"/>
        </a:spcBef>
        <a:spcAft>
          <a:spcPct val="0"/>
        </a:spcAft>
        <a:defRPr sz="4000">
          <a:solidFill>
            <a:srgbClr val="1C1C1C"/>
          </a:solidFill>
          <a:latin typeface="Sassoon Infant Md" pitchFamily="50"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kern="1200">
          <a:solidFill>
            <a:srgbClr val="1C1C1C"/>
          </a:solidFill>
          <a:latin typeface="Sassoon Infant Rg" panose="02000503030000020003" pitchFamily="50" charset="0"/>
          <a:ea typeface="Sassoon Infant Rg" panose="02000503030000020003" pitchFamily="50" charset="0"/>
          <a:cs typeface="Sassoon Infant Rg" pitchFamily="50" charset="0"/>
        </a:defRPr>
      </a:lvl1pPr>
      <a:lvl2pPr marL="685800" indent="-228600" algn="l" rtl="0" fontAlgn="base">
        <a:lnSpc>
          <a:spcPct val="90000"/>
        </a:lnSpc>
        <a:spcBef>
          <a:spcPts val="500"/>
        </a:spcBef>
        <a:spcAft>
          <a:spcPct val="0"/>
        </a:spcAft>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Sassoon Infant Rg" pitchFamily="50" charset="0"/>
        </a:defRPr>
      </a:lvl2pPr>
      <a:lvl3pPr marL="11430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itchFamily="50" charset="0"/>
        </a:defRPr>
      </a:lvl3pPr>
      <a:lvl4pPr marL="16002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itchFamily="50" charset="0"/>
        </a:defRPr>
      </a:lvl4pPr>
      <a:lvl5pPr marL="20574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4.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4.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4.pn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27F3C-E903-4CDF-BCD3-146CABDC9D2A}"/>
              </a:ext>
            </a:extLst>
          </p:cNvPr>
          <p:cNvSpPr>
            <a:spLocks noGrp="1"/>
          </p:cNvSpPr>
          <p:nvPr>
            <p:ph type="ctrTitle"/>
          </p:nvPr>
        </p:nvSpPr>
        <p:spPr/>
        <p:txBody>
          <a:bodyPr/>
          <a:lstStyle/>
          <a:p>
            <a:r>
              <a:rPr lang="en-GB" dirty="0"/>
              <a:t>Monday 1</a:t>
            </a:r>
            <a:r>
              <a:rPr lang="en-GB" baseline="30000" dirty="0"/>
              <a:t>st</a:t>
            </a:r>
            <a:r>
              <a:rPr lang="en-GB" dirty="0"/>
              <a:t> February 2021</a:t>
            </a:r>
            <a:br>
              <a:rPr lang="en-GB" dirty="0"/>
            </a:br>
            <a:r>
              <a:rPr lang="en-GB" dirty="0"/>
              <a:t>Week 5</a:t>
            </a:r>
          </a:p>
        </p:txBody>
      </p:sp>
      <p:sp>
        <p:nvSpPr>
          <p:cNvPr id="3" name="Subtitle 2">
            <a:extLst>
              <a:ext uri="{FF2B5EF4-FFF2-40B4-BE49-F238E27FC236}">
                <a16:creationId xmlns:a16="http://schemas.microsoft.com/office/drawing/2014/main" id="{66C2172A-19C7-4399-BD59-A813A7D77912}"/>
              </a:ext>
            </a:extLst>
          </p:cNvPr>
          <p:cNvSpPr>
            <a:spLocks noGrp="1"/>
          </p:cNvSpPr>
          <p:nvPr>
            <p:ph type="subTitle" idx="1"/>
          </p:nvPr>
        </p:nvSpPr>
        <p:spPr/>
        <p:txBody>
          <a:bodyPr>
            <a:normAutofit fontScale="92500" lnSpcReduction="20000"/>
          </a:bodyPr>
          <a:lstStyle/>
          <a:p>
            <a:r>
              <a:rPr lang="en-GB" dirty="0" smtClean="0"/>
              <a:t>Good morning year 6, I hope you are all well and continuing to stay safe.</a:t>
            </a:r>
          </a:p>
          <a:p>
            <a:r>
              <a:rPr lang="en-GB" dirty="0" smtClean="0"/>
              <a:t>This week we will be moving our learning forwards in maths continuing the work around area, we will also be writing our suspense story.</a:t>
            </a:r>
          </a:p>
          <a:p>
            <a:r>
              <a:rPr lang="en-GB" dirty="0" smtClean="0"/>
              <a:t>If you would like there is an extra maths sheet for you to complete on the home learning page that will help to consolidate your learning from last week.</a:t>
            </a:r>
            <a:endParaRPr lang="en-GB"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103962539"/>
      </p:ext>
    </p:extLst>
  </p:cSld>
  <p:clrMapOvr>
    <a:masterClrMapping/>
  </p:clrMapOvr>
  <mc:AlternateContent xmlns:mc="http://schemas.openxmlformats.org/markup-compatibility/2006">
    <mc:Choice xmlns:p14="http://schemas.microsoft.com/office/powerpoint/2010/main" Requires="p14">
      <p:transition spd="slow" p14:dur="2000" advTm="26003"/>
    </mc:Choice>
    <mc:Fallback>
      <p:transition spd="slow" advTm="260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C02C4-83A4-446B-81E3-D325A87F98F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85F0470-9B5E-4671-A005-41C5846AD878}"/>
              </a:ext>
            </a:extLst>
          </p:cNvPr>
          <p:cNvSpPr>
            <a:spLocks noGrp="1"/>
          </p:cNvSpPr>
          <p:nvPr>
            <p:ph idx="1"/>
          </p:nvPr>
        </p:nvSpPr>
        <p:spPr/>
        <p:txBody>
          <a:bodyPr>
            <a:normAutofit/>
          </a:bodyPr>
          <a:lstStyle/>
          <a:p>
            <a:pPr marL="0" indent="0" algn="ctr">
              <a:buNone/>
            </a:pPr>
            <a:r>
              <a:rPr lang="en-GB" sz="4400" dirty="0" smtClean="0">
                <a:solidFill>
                  <a:srgbClr val="FF0000"/>
                </a:solidFill>
              </a:rPr>
              <a:t>Today in Maths we are going to continue our learning around area. We will be looking at ways in which we can find the area of a triangle.</a:t>
            </a:r>
            <a:endParaRPr lang="en-GB" sz="4400" dirty="0">
              <a:solidFill>
                <a:srgbClr val="FF0000"/>
              </a:solidFill>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803069260"/>
      </p:ext>
    </p:extLst>
  </p:cSld>
  <p:clrMapOvr>
    <a:masterClrMapping/>
  </p:clrMapOvr>
  <mc:AlternateContent xmlns:mc="http://schemas.openxmlformats.org/markup-compatibility/2006">
    <mc:Choice xmlns:p14="http://schemas.microsoft.com/office/powerpoint/2010/main" Requires="p14">
      <p:transition spd="slow" p14:dur="2000" advTm="3922"/>
    </mc:Choice>
    <mc:Fallback>
      <p:transition spd="slow" advTm="39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When given squares…</a:t>
            </a:r>
            <a:endParaRPr lang="en-GB" dirty="0"/>
          </a:p>
        </p:txBody>
      </p:sp>
      <p:sp>
        <p:nvSpPr>
          <p:cNvPr id="3" name="Content Placeholder 2"/>
          <p:cNvSpPr>
            <a:spLocks noGrp="1"/>
          </p:cNvSpPr>
          <p:nvPr>
            <p:ph idx="1"/>
          </p:nvPr>
        </p:nvSpPr>
        <p:spPr>
          <a:xfrm>
            <a:off x="6492240" y="248194"/>
            <a:ext cx="4861560" cy="6387737"/>
          </a:xfrm>
        </p:spPr>
        <p:txBody>
          <a:bodyPr>
            <a:normAutofit/>
          </a:bodyPr>
          <a:lstStyle/>
          <a:p>
            <a:pPr marL="0" indent="0">
              <a:buNone/>
            </a:pPr>
            <a:r>
              <a:rPr lang="en-GB" sz="2400" dirty="0" smtClean="0"/>
              <a:t>When we are given squares, just like when working out the area of rectangles we can count the squares.</a:t>
            </a:r>
          </a:p>
          <a:p>
            <a:pPr marL="0" indent="0">
              <a:buNone/>
            </a:pPr>
            <a:r>
              <a:rPr lang="en-GB" sz="2400" dirty="0" smtClean="0"/>
              <a:t>What you will notice is that some squares are not complete so we can not count them as a full square.</a:t>
            </a:r>
          </a:p>
          <a:p>
            <a:pPr marL="0" indent="0">
              <a:buNone/>
            </a:pPr>
            <a:r>
              <a:rPr lang="en-GB" sz="2400" dirty="0" smtClean="0"/>
              <a:t>We need to add these part squares together to make a whole.</a:t>
            </a:r>
          </a:p>
          <a:p>
            <a:pPr marL="0" indent="0">
              <a:buNone/>
            </a:pPr>
            <a:r>
              <a:rPr lang="en-GB" sz="2400" dirty="0" smtClean="0"/>
              <a:t>Look at the diagram to the side you can see that it has 6 full squares and 4 half squares.</a:t>
            </a:r>
          </a:p>
          <a:p>
            <a:pPr marL="0" indent="0">
              <a:buNone/>
            </a:pPr>
            <a:endParaRPr lang="en-GB" sz="2400" dirty="0"/>
          </a:p>
          <a:p>
            <a:pPr marL="0" indent="0">
              <a:buNone/>
            </a:pPr>
            <a:r>
              <a:rPr lang="en-GB" sz="2400" dirty="0" smtClean="0"/>
              <a:t>What do you think we need to do with the half squares?</a:t>
            </a:r>
            <a:endParaRPr lang="en-GB" sz="2400" dirty="0"/>
          </a:p>
        </p:txBody>
      </p:sp>
      <p:pic>
        <p:nvPicPr>
          <p:cNvPr id="4" name="Picture 3"/>
          <p:cNvPicPr>
            <a:picLocks noChangeAspect="1"/>
          </p:cNvPicPr>
          <p:nvPr/>
        </p:nvPicPr>
        <p:blipFill rotWithShape="1">
          <a:blip r:embed="rId4"/>
          <a:srcRect l="8769" t="36339" r="56594" b="33839"/>
          <a:stretch/>
        </p:blipFill>
        <p:spPr>
          <a:xfrm>
            <a:off x="391886" y="1825625"/>
            <a:ext cx="5734594" cy="4351338"/>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084193992"/>
      </p:ext>
    </p:extLst>
  </p:cSld>
  <p:clrMapOvr>
    <a:masterClrMapping/>
  </p:clrMapOvr>
  <mc:AlternateContent xmlns:mc="http://schemas.openxmlformats.org/markup-compatibility/2006">
    <mc:Choice xmlns:p14="http://schemas.microsoft.com/office/powerpoint/2010/main" Requires="p14">
      <p:transition spd="slow" p14:dur="2000" advTm="57399"/>
    </mc:Choice>
    <mc:Fallback>
      <p:transition spd="slow" advTm="573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When given squares…</a:t>
            </a:r>
            <a:endParaRPr lang="en-GB" dirty="0"/>
          </a:p>
        </p:txBody>
      </p:sp>
      <p:sp>
        <p:nvSpPr>
          <p:cNvPr id="3" name="Content Placeholder 2"/>
          <p:cNvSpPr>
            <a:spLocks noGrp="1"/>
          </p:cNvSpPr>
          <p:nvPr>
            <p:ph idx="1"/>
          </p:nvPr>
        </p:nvSpPr>
        <p:spPr>
          <a:xfrm>
            <a:off x="6492240" y="248194"/>
            <a:ext cx="4861560" cy="6387737"/>
          </a:xfrm>
        </p:spPr>
        <p:txBody>
          <a:bodyPr>
            <a:normAutofit/>
          </a:bodyPr>
          <a:lstStyle/>
          <a:p>
            <a:pPr marL="0" indent="0">
              <a:buNone/>
            </a:pPr>
            <a:r>
              <a:rPr lang="en-GB" sz="2400" dirty="0" smtClean="0"/>
              <a:t>That’s right we need to add them together. When you have added the 4 half squares together you would get 2 whole squares.</a:t>
            </a:r>
          </a:p>
          <a:p>
            <a:pPr marL="0" indent="0">
              <a:buNone/>
            </a:pPr>
            <a:endParaRPr lang="en-GB" sz="2400" dirty="0"/>
          </a:p>
          <a:p>
            <a:pPr marL="0" indent="0">
              <a:buNone/>
            </a:pPr>
            <a:r>
              <a:rPr lang="en-GB" sz="2400" dirty="0" smtClean="0"/>
              <a:t>Once you have done that you can add them to the other 4 whole squares we have. So in this case the area would be 8cm</a:t>
            </a:r>
            <a:r>
              <a:rPr lang="en-GB" sz="2400" baseline="30000" dirty="0" smtClean="0"/>
              <a:t>2</a:t>
            </a:r>
            <a:r>
              <a:rPr lang="en-GB" sz="2400" dirty="0" smtClean="0"/>
              <a:t>.</a:t>
            </a:r>
          </a:p>
          <a:p>
            <a:pPr marL="0" indent="0">
              <a:buNone/>
            </a:pPr>
            <a:endParaRPr lang="en-GB" sz="2400" baseline="30000" dirty="0"/>
          </a:p>
          <a:p>
            <a:pPr marL="0" indent="0">
              <a:buNone/>
            </a:pPr>
            <a:r>
              <a:rPr lang="en-GB" sz="2400" dirty="0" smtClean="0"/>
              <a:t>Have a go at doing this with the questions on the next slide.</a:t>
            </a:r>
          </a:p>
          <a:p>
            <a:pPr marL="0" indent="0">
              <a:buNone/>
            </a:pPr>
            <a:endParaRPr lang="en-GB" sz="2400" dirty="0"/>
          </a:p>
          <a:p>
            <a:pPr marL="0" indent="0">
              <a:buNone/>
            </a:pPr>
            <a:r>
              <a:rPr lang="en-GB" sz="2400" dirty="0" smtClean="0"/>
              <a:t>BE CAREFUL, sometimes the parts of squares will not be perfectly half so we will have to estimate.</a:t>
            </a:r>
            <a:endParaRPr lang="en-GB" sz="2400" dirty="0"/>
          </a:p>
        </p:txBody>
      </p:sp>
      <p:pic>
        <p:nvPicPr>
          <p:cNvPr id="4" name="Picture 3"/>
          <p:cNvPicPr>
            <a:picLocks noChangeAspect="1"/>
          </p:cNvPicPr>
          <p:nvPr/>
        </p:nvPicPr>
        <p:blipFill rotWithShape="1">
          <a:blip r:embed="rId4"/>
          <a:srcRect l="8769" t="36339" r="56594" b="33839"/>
          <a:stretch/>
        </p:blipFill>
        <p:spPr>
          <a:xfrm>
            <a:off x="391886" y="1825625"/>
            <a:ext cx="5734594" cy="4351338"/>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754590692"/>
      </p:ext>
    </p:extLst>
  </p:cSld>
  <p:clrMapOvr>
    <a:masterClrMapping/>
  </p:clrMapOvr>
  <mc:AlternateContent xmlns:mc="http://schemas.openxmlformats.org/markup-compatibility/2006">
    <mc:Choice xmlns:p14="http://schemas.microsoft.com/office/powerpoint/2010/main" Requires="p14">
      <p:transition spd="slow" p14:dur="2000" advTm="48572"/>
    </mc:Choice>
    <mc:Fallback>
      <p:transition spd="slow" advTm="485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rotWithShape="1">
          <a:blip r:embed="rId4"/>
          <a:srcRect l="8970" t="25982" r="54685" b="16339"/>
          <a:stretch/>
        </p:blipFill>
        <p:spPr>
          <a:xfrm>
            <a:off x="1619794" y="0"/>
            <a:ext cx="8138160" cy="7261398"/>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900369239"/>
      </p:ext>
    </p:extLst>
  </p:cSld>
  <p:clrMapOvr>
    <a:masterClrMapping/>
  </p:clrMapOvr>
  <mc:AlternateContent xmlns:mc="http://schemas.openxmlformats.org/markup-compatibility/2006">
    <mc:Choice xmlns:p14="http://schemas.microsoft.com/office/powerpoint/2010/main" Requires="p14">
      <p:transition spd="slow" p14:dur="2000" advTm="20380"/>
    </mc:Choice>
    <mc:Fallback>
      <p:transition spd="slow" advTm="203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rotWithShape="1">
          <a:blip r:embed="rId2"/>
          <a:srcRect l="51540" t="21518" r="11514" b="17411"/>
          <a:stretch/>
        </p:blipFill>
        <p:spPr>
          <a:xfrm>
            <a:off x="1920240" y="256573"/>
            <a:ext cx="7471954" cy="6944043"/>
          </a:xfrm>
          <a:prstGeom prst="rect">
            <a:avLst/>
          </a:prstGeom>
        </p:spPr>
      </p:pic>
    </p:spTree>
    <p:extLst>
      <p:ext uri="{BB962C8B-B14F-4D97-AF65-F5344CB8AC3E}">
        <p14:creationId xmlns:p14="http://schemas.microsoft.com/office/powerpoint/2010/main" val="2519164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smtClean="0"/>
              <a:t>Now complete the rest of the sheet given to you on the home learning page. Remember when we are counting squares sometimes the parts will not be perfect fractions so we will have to estimate.</a:t>
            </a:r>
          </a:p>
          <a:p>
            <a:pPr marL="0" indent="0">
              <a:buNone/>
            </a:pPr>
            <a:endParaRPr lang="en-GB" dirty="0"/>
          </a:p>
        </p:txBody>
      </p:sp>
    </p:spTree>
    <p:extLst>
      <p:ext uri="{BB962C8B-B14F-4D97-AF65-F5344CB8AC3E}">
        <p14:creationId xmlns:p14="http://schemas.microsoft.com/office/powerpoint/2010/main" val="35924436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C9C5A15F-9867-4470-96EF-B9DAA221739B}"/>
              </a:ext>
            </a:extLst>
          </p:cNvPr>
          <p:cNvSpPr/>
          <p:nvPr/>
        </p:nvSpPr>
        <p:spPr>
          <a:xfrm>
            <a:off x="2254928" y="1669002"/>
            <a:ext cx="6747029" cy="3373515"/>
          </a:xfrm>
          <a:prstGeom prst="cloudCallout">
            <a:avLst>
              <a:gd name="adj1" fmla="val -56491"/>
              <a:gd name="adj2" fmla="val 614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latin typeface="CCW Cursive Writing 1" panose="03050602040000000000" pitchFamily="66" charset="0"/>
              </a:rPr>
              <a:t>English </a:t>
            </a:r>
            <a:br>
              <a:rPr lang="en-GB" sz="3200" dirty="0">
                <a:solidFill>
                  <a:srgbClr val="002060"/>
                </a:solidFill>
                <a:latin typeface="CCW Cursive Writing 1" panose="03050602040000000000" pitchFamily="66" charset="0"/>
              </a:rPr>
            </a:br>
            <a:r>
              <a:rPr lang="en-GB" sz="2000" dirty="0">
                <a:solidFill>
                  <a:srgbClr val="002060"/>
                </a:solidFill>
                <a:latin typeface="CCW Cursive Writing 1" panose="03050602040000000000" pitchFamily="66" charset="0"/>
              </a:rPr>
              <a:t>- planning </a:t>
            </a:r>
          </a:p>
          <a:p>
            <a:pPr algn="ctr"/>
            <a:r>
              <a:rPr lang="en-GB" sz="2000" dirty="0">
                <a:solidFill>
                  <a:srgbClr val="002060"/>
                </a:solidFill>
                <a:latin typeface="CCW Cursive Writing 1" panose="03050602040000000000" pitchFamily="66" charset="0"/>
              </a:rPr>
              <a:t> </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850241207"/>
      </p:ext>
    </p:extLst>
  </p:cSld>
  <p:clrMapOvr>
    <a:masterClrMapping/>
  </p:clrMapOvr>
  <mc:AlternateContent xmlns:mc="http://schemas.openxmlformats.org/markup-compatibility/2006">
    <mc:Choice xmlns:p14="http://schemas.microsoft.com/office/powerpoint/2010/main" Requires="p14">
      <p:transition spd="slow" p14:dur="2000" advTm="11218"/>
    </mc:Choice>
    <mc:Fallback>
      <p:transition spd="slow" advTm="112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240E39-1265-4281-BF70-A8DF8359121A}"/>
              </a:ext>
            </a:extLst>
          </p:cNvPr>
          <p:cNvSpPr>
            <a:spLocks noGrp="1"/>
          </p:cNvSpPr>
          <p:nvPr>
            <p:ph idx="1"/>
          </p:nvPr>
        </p:nvSpPr>
        <p:spPr>
          <a:xfrm>
            <a:off x="838200" y="168676"/>
            <a:ext cx="10515600" cy="5466749"/>
          </a:xfrm>
        </p:spPr>
        <p:txBody>
          <a:bodyPr/>
          <a:lstStyle/>
          <a:p>
            <a:pPr marL="0" indent="0" algn="ctr">
              <a:buNone/>
            </a:pPr>
            <a:r>
              <a:rPr lang="en-GB" dirty="0">
                <a:latin typeface="Comic Sans MS" panose="030F0702030302020204" pitchFamily="66" charset="0"/>
              </a:rPr>
              <a:t>Today, we are going to plan our narratives using the image from last week.  </a:t>
            </a:r>
          </a:p>
          <a:p>
            <a:pPr marL="0" indent="0" algn="ctr">
              <a:buNone/>
            </a:pPr>
            <a:r>
              <a:rPr lang="en-GB" sz="2000" dirty="0">
                <a:latin typeface="Comic Sans MS" panose="030F0702030302020204" pitchFamily="66" charset="0"/>
              </a:rPr>
              <a:t>Use the story mountain on the following page to record your ideas.  </a:t>
            </a:r>
            <a:endParaRPr lang="en-GB" dirty="0">
              <a:latin typeface="Comic Sans MS" panose="030F0702030302020204" pitchFamily="66" charset="0"/>
            </a:endParaRPr>
          </a:p>
        </p:txBody>
      </p:sp>
      <p:pic>
        <p:nvPicPr>
          <p:cNvPr id="4" name="Picture 2" descr="Writing Prompt | Visual writing prompts, Creative writing, Writing hooks">
            <a:extLst>
              <a:ext uri="{FF2B5EF4-FFF2-40B4-BE49-F238E27FC236}">
                <a16:creationId xmlns:a16="http://schemas.microsoft.com/office/drawing/2014/main" id="{7646FBAC-1E90-42E6-BF10-F814ADBB4BD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57" t="31297" r="857" b="31275"/>
          <a:stretch/>
        </p:blipFill>
        <p:spPr bwMode="auto">
          <a:xfrm>
            <a:off x="1047015" y="1499985"/>
            <a:ext cx="9640389" cy="5358015"/>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477166781"/>
      </p:ext>
    </p:extLst>
  </p:cSld>
  <p:clrMapOvr>
    <a:masterClrMapping/>
  </p:clrMapOvr>
  <mc:AlternateContent xmlns:mc="http://schemas.openxmlformats.org/markup-compatibility/2006">
    <mc:Choice xmlns:p14="http://schemas.microsoft.com/office/powerpoint/2010/main" Requires="p14">
      <p:transition spd="slow" p14:dur="2000" advTm="17656"/>
    </mc:Choice>
    <mc:Fallback>
      <p:transition spd="slow" advTm="176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CADA4BD-40C0-4526-9FAF-54FDDEF147AE}"/>
              </a:ext>
            </a:extLst>
          </p:cNvPr>
          <p:cNvPicPr>
            <a:picLocks noChangeAspect="1"/>
          </p:cNvPicPr>
          <p:nvPr/>
        </p:nvPicPr>
        <p:blipFill rotWithShape="1">
          <a:blip r:embed="rId2"/>
          <a:srcRect t="3480" b="4870"/>
          <a:stretch/>
        </p:blipFill>
        <p:spPr>
          <a:xfrm>
            <a:off x="0" y="0"/>
            <a:ext cx="12192000" cy="6858000"/>
          </a:xfrm>
          <a:prstGeom prst="rect">
            <a:avLst/>
          </a:prstGeom>
        </p:spPr>
      </p:pic>
    </p:spTree>
    <p:extLst>
      <p:ext uri="{BB962C8B-B14F-4D97-AF65-F5344CB8AC3E}">
        <p14:creationId xmlns:p14="http://schemas.microsoft.com/office/powerpoint/2010/main" val="37529762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C9C5A15F-9867-4470-96EF-B9DAA221739B}"/>
              </a:ext>
            </a:extLst>
          </p:cNvPr>
          <p:cNvSpPr/>
          <p:nvPr/>
        </p:nvSpPr>
        <p:spPr>
          <a:xfrm>
            <a:off x="2254928" y="1669002"/>
            <a:ext cx="6747029" cy="3373515"/>
          </a:xfrm>
          <a:prstGeom prst="cloudCallout">
            <a:avLst>
              <a:gd name="adj1" fmla="val -56491"/>
              <a:gd name="adj2" fmla="val 614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CW Cursive Writing 1" panose="03050602040000000000" pitchFamily="66" charset="0"/>
                <a:ea typeface="+mn-ea"/>
                <a:cs typeface="+mn-cs"/>
              </a:rPr>
              <a:t>Reading</a:t>
            </a:r>
            <a:br>
              <a:rPr kumimoji="0" lang="en-GB" sz="3200" b="0" i="0" u="none" strike="noStrike" kern="1200" cap="none" spc="0" normalizeH="0" baseline="0" noProof="0" dirty="0">
                <a:ln>
                  <a:noFill/>
                </a:ln>
                <a:solidFill>
                  <a:srgbClr val="002060"/>
                </a:solidFill>
                <a:effectLst/>
                <a:uLnTx/>
                <a:uFillTx/>
                <a:latin typeface="CCW Cursive Writing 1" panose="03050602040000000000" pitchFamily="66" charset="0"/>
                <a:ea typeface="+mn-ea"/>
                <a:cs typeface="+mn-cs"/>
              </a:rPr>
            </a:br>
            <a:r>
              <a:rPr kumimoji="0" lang="en-GB" sz="2000" b="0" i="0" u="none" strike="noStrike" kern="1200" cap="none" spc="0" normalizeH="0" baseline="0" noProof="0" dirty="0">
                <a:ln>
                  <a:noFill/>
                </a:ln>
                <a:solidFill>
                  <a:srgbClr val="002060"/>
                </a:solidFill>
                <a:effectLst/>
                <a:uLnTx/>
                <a:uFillTx/>
                <a:latin typeface="CCW Cursive Writing 1" panose="03050602040000000000" pitchFamily="66" charset="0"/>
                <a:ea typeface="+mn-ea"/>
                <a:cs typeface="+mn-cs"/>
              </a:rPr>
              <a:t>- Prediction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CW Cursive Writing 1" panose="03050602040000000000" pitchFamily="66" charset="0"/>
                <a:ea typeface="+mn-ea"/>
                <a:cs typeface="+mn-cs"/>
              </a:rPr>
              <a:t> </a:t>
            </a:r>
          </a:p>
        </p:txBody>
      </p:sp>
    </p:spTree>
    <p:extLst>
      <p:ext uri="{BB962C8B-B14F-4D97-AF65-F5344CB8AC3E}">
        <p14:creationId xmlns:p14="http://schemas.microsoft.com/office/powerpoint/2010/main" val="544016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0D6F8A5-B348-4829-9C66-07FFAF106F35}"/>
              </a:ext>
            </a:extLst>
          </p:cNvPr>
          <p:cNvSpPr txBox="1"/>
          <p:nvPr/>
        </p:nvSpPr>
        <p:spPr>
          <a:xfrm>
            <a:off x="225419" y="311243"/>
            <a:ext cx="11892455" cy="954107"/>
          </a:xfrm>
          <a:prstGeom prst="rect">
            <a:avLst/>
          </a:prstGeom>
          <a:noFill/>
        </p:spPr>
        <p:txBody>
          <a:bodyPr wrap="square" rtlCol="0">
            <a:spAutoFit/>
          </a:bodyPr>
          <a:lstStyle/>
          <a:p>
            <a:pPr algn="ctr"/>
            <a:r>
              <a:rPr lang="en-GB" sz="2800" dirty="0">
                <a:solidFill>
                  <a:srgbClr val="002060"/>
                </a:solidFill>
                <a:latin typeface="CCW Cursive Writing 1" panose="03050602040000000000" pitchFamily="66" charset="0"/>
              </a:rPr>
              <a:t>Good morning! </a:t>
            </a:r>
          </a:p>
          <a:p>
            <a:pPr algn="ctr"/>
            <a:r>
              <a:rPr lang="en-GB" sz="2800" dirty="0">
                <a:solidFill>
                  <a:srgbClr val="002060"/>
                </a:solidFill>
                <a:latin typeface="CCW Cursive Writing 1" panose="03050602040000000000" pitchFamily="66" charset="0"/>
              </a:rPr>
              <a:t>Have a go at the following task:</a:t>
            </a:r>
          </a:p>
        </p:txBody>
      </p:sp>
      <p:sp>
        <p:nvSpPr>
          <p:cNvPr id="5" name="TextBox 4">
            <a:extLst>
              <a:ext uri="{FF2B5EF4-FFF2-40B4-BE49-F238E27FC236}">
                <a16:creationId xmlns:a16="http://schemas.microsoft.com/office/drawing/2014/main" id="{CC508BE7-3093-47E2-9063-28919D581015}"/>
              </a:ext>
            </a:extLst>
          </p:cNvPr>
          <p:cNvSpPr txBox="1"/>
          <p:nvPr/>
        </p:nvSpPr>
        <p:spPr>
          <a:xfrm>
            <a:off x="1809779" y="2095316"/>
            <a:ext cx="8572442" cy="954107"/>
          </a:xfrm>
          <a:prstGeom prst="rect">
            <a:avLst/>
          </a:prstGeom>
          <a:noFill/>
        </p:spPr>
        <p:txBody>
          <a:bodyPr wrap="square" rtlCol="0">
            <a:spAutoFit/>
          </a:bodyPr>
          <a:lstStyle/>
          <a:p>
            <a:r>
              <a:rPr lang="en-GB" sz="2800" dirty="0">
                <a:solidFill>
                  <a:srgbClr val="7030A0"/>
                </a:solidFill>
                <a:latin typeface="CCW Cursive Writing 1" panose="03050602040000000000" pitchFamily="66" charset="0"/>
              </a:rPr>
              <a:t>If you could be an animal what would you be and why?</a:t>
            </a:r>
          </a:p>
        </p:txBody>
      </p:sp>
      <p:pic>
        <p:nvPicPr>
          <p:cNvPr id="6" name="Picture 2" descr="http://rlv.zcache.com/dolphin_photo_sculpture_photosculpture-p153122613405425518env3c_400.jpg">
            <a:extLst>
              <a:ext uri="{FF2B5EF4-FFF2-40B4-BE49-F238E27FC236}">
                <a16:creationId xmlns:a16="http://schemas.microsoft.com/office/drawing/2014/main" id="{5B170310-1306-449C-B110-A6C2A3B15A6E}"/>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24859" y="3144204"/>
            <a:ext cx="2369840" cy="2369840"/>
          </a:xfrm>
          <a:prstGeom prst="rect">
            <a:avLst/>
          </a:prstGeom>
          <a:noFill/>
        </p:spPr>
      </p:pic>
      <p:pic>
        <p:nvPicPr>
          <p:cNvPr id="10" name="Picture 4" descr="http://t3.gstatic.com/images?q=tbn:ANd9GcQzmvBLnDaup_TdOluNZzJf7502yxpk3rXw1gdiu99Xa-QbTMSA-hKyIFL2eQ">
            <a:extLst>
              <a:ext uri="{FF2B5EF4-FFF2-40B4-BE49-F238E27FC236}">
                <a16:creationId xmlns:a16="http://schemas.microsoft.com/office/drawing/2014/main" id="{CB4E8703-E909-4467-B427-7B580300BC5C}"/>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277321" y="3447119"/>
            <a:ext cx="2209800" cy="2066925"/>
          </a:xfrm>
          <a:prstGeom prst="rect">
            <a:avLst/>
          </a:prstGeom>
          <a:noFill/>
        </p:spPr>
      </p:pic>
      <p:pic>
        <p:nvPicPr>
          <p:cNvPr id="11" name="Picture 6" descr="http://coolzill.in/wp-content/uploads/2012/01/best-tiger-cartoon-image.jpg">
            <a:extLst>
              <a:ext uri="{FF2B5EF4-FFF2-40B4-BE49-F238E27FC236}">
                <a16:creationId xmlns:a16="http://schemas.microsoft.com/office/drawing/2014/main" id="{C58A9BF3-7010-471D-985F-1EF2213098B8}"/>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454861" y="4130236"/>
            <a:ext cx="2276872" cy="2276872"/>
          </a:xfrm>
          <a:prstGeom prst="rect">
            <a:avLst/>
          </a:prstGeom>
          <a:noFill/>
        </p:spPr>
      </p:pic>
    </p:spTree>
    <p:extLst>
      <p:ext uri="{BB962C8B-B14F-4D97-AF65-F5344CB8AC3E}">
        <p14:creationId xmlns:p14="http://schemas.microsoft.com/office/powerpoint/2010/main" val="35768193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onceuponapicture.co.uk/wp-content/uploads/2017/04/Matt-Dixon-Old-Man-of-the-Woods.jpg">
            <a:extLst>
              <a:ext uri="{FF2B5EF4-FFF2-40B4-BE49-F238E27FC236}">
                <a16:creationId xmlns:a16="http://schemas.microsoft.com/office/drawing/2014/main" id="{9A8362A1-DADC-47CD-8B45-3A2474E555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3865" y="95250"/>
            <a:ext cx="5177578" cy="6667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7259005-3010-4A10-B169-617D2A2A0556}"/>
              </a:ext>
            </a:extLst>
          </p:cNvPr>
          <p:cNvSpPr/>
          <p:nvPr/>
        </p:nvSpPr>
        <p:spPr>
          <a:xfrm>
            <a:off x="400557" y="667979"/>
            <a:ext cx="5884833" cy="5355312"/>
          </a:xfrm>
          <a:prstGeom prst="rect">
            <a:avLst/>
          </a:prstGeom>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33CC"/>
                </a:solidFill>
                <a:effectLst/>
                <a:uLnTx/>
                <a:uFillTx/>
                <a:latin typeface="Comic Sans MS" panose="030F0702030302020204" pitchFamily="66" charset="0"/>
                <a:ea typeface="+mn-ea"/>
                <a:cs typeface="+mn-cs"/>
              </a:rPr>
              <a:t>Today we are going to use details from the picture to make predictions (Polly). </a:t>
            </a: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22222"/>
              </a:solidFill>
              <a:effectLst/>
              <a:uLnTx/>
              <a:uFillTx/>
              <a:latin typeface="Comic Sans MS" panose="030F0702030302020204" pitchFamily="66" charset="0"/>
              <a:ea typeface="+mn-ea"/>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22222"/>
                </a:solidFill>
                <a:effectLst/>
                <a:uLnTx/>
                <a:uFillTx/>
                <a:latin typeface="Comic Sans MS" panose="030F0702030302020204" pitchFamily="66" charset="0"/>
                <a:ea typeface="+mn-ea"/>
                <a:cs typeface="+mn-cs"/>
              </a:rPr>
              <a:t>Make sure you explain </a:t>
            </a:r>
            <a:r>
              <a:rPr kumimoji="0" lang="en-US" sz="2400" b="0" i="0" u="sng" strike="noStrike" kern="1200" cap="none" spc="0" normalizeH="0" baseline="0" noProof="0" dirty="0">
                <a:ln>
                  <a:noFill/>
                </a:ln>
                <a:solidFill>
                  <a:srgbClr val="222222"/>
                </a:solidFill>
                <a:effectLst/>
                <a:uLnTx/>
                <a:uFillTx/>
                <a:latin typeface="Comic Sans MS" panose="030F0702030302020204" pitchFamily="66" charset="0"/>
                <a:ea typeface="+mn-ea"/>
                <a:cs typeface="+mn-cs"/>
              </a:rPr>
              <a:t>why</a:t>
            </a:r>
            <a:r>
              <a:rPr kumimoji="0" lang="en-US" sz="2400" b="0" i="0" u="none" strike="noStrike" kern="1200" cap="none" spc="0" normalizeH="0" baseline="0" noProof="0" dirty="0">
                <a:ln>
                  <a:noFill/>
                </a:ln>
                <a:solidFill>
                  <a:srgbClr val="222222"/>
                </a:solidFill>
                <a:effectLst/>
                <a:uLnTx/>
                <a:uFillTx/>
                <a:latin typeface="Comic Sans MS" panose="030F0702030302020204" pitchFamily="66" charset="0"/>
                <a:ea typeface="+mn-ea"/>
                <a:cs typeface="+mn-cs"/>
              </a:rPr>
              <a:t> you chose your answer - what part of the picture made you think this?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22222"/>
              </a:solidFill>
              <a:effectLst/>
              <a:uLnTx/>
              <a:uFillTx/>
              <a:latin typeface="Comic Sans MS" panose="030F0702030302020204" pitchFamily="66"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22222"/>
              </a:solidFill>
              <a:effectLst/>
              <a:uLnTx/>
              <a:uFillTx/>
              <a:latin typeface="Comic Sans MS" panose="030F0702030302020204" pitchFamily="66"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33CC"/>
                </a:solidFill>
                <a:effectLst/>
                <a:uLnTx/>
                <a:uFillTx/>
                <a:latin typeface="Comic Sans MS" panose="030F0702030302020204" pitchFamily="66" charset="0"/>
                <a:ea typeface="+mn-ea"/>
                <a:cs typeface="+mn-cs"/>
              </a:rPr>
              <a:t>What is the ogre doing? Why?</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33CC"/>
                </a:solidFill>
                <a:effectLst/>
                <a:uLnTx/>
                <a:uFillTx/>
                <a:latin typeface="Comic Sans MS" panose="030F0702030302020204" pitchFamily="66" charset="0"/>
                <a:ea typeface="+mn-ea"/>
                <a:cs typeface="+mn-cs"/>
              </a:rPr>
              <a:t>Why is there a glowing light over the flower? Where is it coming from?</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33CC"/>
                </a:solidFill>
                <a:effectLst/>
                <a:uLnTx/>
                <a:uFillTx/>
                <a:latin typeface="Comic Sans MS" panose="030F0702030302020204" pitchFamily="66" charset="0"/>
                <a:ea typeface="+mn-ea"/>
                <a:cs typeface="+mn-cs"/>
              </a:rPr>
              <a:t>What do you think is in the pouches on the ogre’s bag strap?</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33CC"/>
                </a:solidFill>
                <a:effectLst/>
                <a:uLnTx/>
                <a:uFillTx/>
                <a:latin typeface="Comic Sans MS" panose="030F0702030302020204" pitchFamily="66" charset="0"/>
                <a:ea typeface="+mn-ea"/>
                <a:cs typeface="+mn-cs"/>
              </a:rPr>
              <a:t>Why were the children in the woods?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33CC"/>
                </a:solidFill>
                <a:effectLst/>
                <a:uLnTx/>
                <a:uFillTx/>
                <a:latin typeface="Comic Sans MS" panose="030F0702030302020204" pitchFamily="66" charset="0"/>
                <a:ea typeface="+mn-ea"/>
                <a:cs typeface="+mn-cs"/>
              </a:rPr>
              <a:t>Does he know that they are watching him?</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33CC"/>
                </a:solidFill>
                <a:effectLst/>
                <a:uLnTx/>
                <a:uFillTx/>
                <a:latin typeface="Comic Sans MS" panose="030F0702030302020204" pitchFamily="66" charset="0"/>
                <a:ea typeface="+mn-ea"/>
                <a:cs typeface="+mn-cs"/>
              </a:rPr>
              <a:t>Do the children want him to know that they’re there?</a:t>
            </a:r>
          </a:p>
        </p:txBody>
      </p:sp>
    </p:spTree>
    <p:extLst>
      <p:ext uri="{BB962C8B-B14F-4D97-AF65-F5344CB8AC3E}">
        <p14:creationId xmlns:p14="http://schemas.microsoft.com/office/powerpoint/2010/main" val="711862028"/>
      </p:ext>
    </p:extLst>
  </p:cSld>
  <p:clrMapOvr>
    <a:masterClrMapping/>
  </p:clrMapOvr>
  <mc:AlternateContent xmlns:mc="http://schemas.openxmlformats.org/markup-compatibility/2006" xmlns:p14="http://schemas.microsoft.com/office/powerpoint/2010/main">
    <mc:Choice Requires="p14">
      <p:transition spd="slow" p14:dur="2000" advTm="1828"/>
    </mc:Choice>
    <mc:Fallback xmlns="">
      <p:transition spd="slow" advTm="1828"/>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C9C5A15F-9867-4470-96EF-B9DAA221739B}"/>
              </a:ext>
            </a:extLst>
          </p:cNvPr>
          <p:cNvSpPr/>
          <p:nvPr/>
        </p:nvSpPr>
        <p:spPr>
          <a:xfrm>
            <a:off x="3423015" y="1984312"/>
            <a:ext cx="5060272" cy="2530136"/>
          </a:xfrm>
          <a:prstGeom prst="cloudCallout">
            <a:avLst>
              <a:gd name="adj1" fmla="val -56491"/>
              <a:gd name="adj2" fmla="val 614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2800" dirty="0">
                <a:solidFill>
                  <a:srgbClr val="7030A0"/>
                </a:solidFill>
                <a:latin typeface="CCW Cursive Writing 1" panose="03050602040000000000" pitchFamily="66" charset="0"/>
              </a:rPr>
              <a:t>Spelling</a:t>
            </a:r>
          </a:p>
        </p:txBody>
      </p:sp>
    </p:spTree>
    <p:extLst>
      <p:ext uri="{BB962C8B-B14F-4D97-AF65-F5344CB8AC3E}">
        <p14:creationId xmlns:p14="http://schemas.microsoft.com/office/powerpoint/2010/main" val="373276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6502214E-EDE6-4FF1-BA35-2773F104941C}"/>
              </a:ext>
            </a:extLst>
          </p:cNvPr>
          <p:cNvSpPr>
            <a:spLocks noGrp="1"/>
          </p:cNvSpPr>
          <p:nvPr>
            <p:ph idx="1"/>
          </p:nvPr>
        </p:nvSpPr>
        <p:spPr>
          <a:xfrm>
            <a:off x="2279650" y="541539"/>
            <a:ext cx="7632700" cy="5551287"/>
          </a:xfrm>
        </p:spPr>
        <p:txBody>
          <a:bodyPr anchor="ctr"/>
          <a:lstStyle/>
          <a:p>
            <a:pPr algn="ctr"/>
            <a:r>
              <a:rPr lang="en-GB" altLang="en-US" sz="3200" dirty="0">
                <a:latin typeface="Comic Sans MS" panose="030F0702030302020204" pitchFamily="66" charset="0"/>
              </a:rPr>
              <a:t>This week in spelling we are going to recap the use of silent letters. </a:t>
            </a:r>
          </a:p>
          <a:p>
            <a:pPr algn="ctr"/>
            <a:endParaRPr lang="en-GB" altLang="en-US" sz="3200" dirty="0">
              <a:latin typeface="Comic Sans MS" panose="030F0702030302020204" pitchFamily="66" charset="0"/>
            </a:endParaRPr>
          </a:p>
          <a:p>
            <a:pPr algn="ctr"/>
            <a:endParaRPr lang="en-GB" altLang="en-US" sz="3200" dirty="0">
              <a:latin typeface="Comic Sans MS" panose="030F0702030302020204" pitchFamily="66" charset="0"/>
            </a:endParaRPr>
          </a:p>
          <a:p>
            <a:pPr algn="ctr"/>
            <a:r>
              <a:rPr lang="en-GB" altLang="en-US" sz="3200" dirty="0">
                <a:latin typeface="Comic Sans MS" panose="030F0702030302020204" pitchFamily="66" charset="0"/>
              </a:rPr>
              <a:t>What are silent letters?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3" end="3"/>
                                            </p:txEl>
                                          </p:spTgt>
                                        </p:tgtEl>
                                        <p:attrNameLst>
                                          <p:attrName>style.visibility</p:attrName>
                                        </p:attrNameLst>
                                      </p:cBhvr>
                                      <p:to>
                                        <p:strVal val="visible"/>
                                      </p:to>
                                    </p:set>
                                    <p:animEffect transition="in" filter="fade">
                                      <p:cBhvr>
                                        <p:cTn id="12"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6502214E-EDE6-4FF1-BA35-2773F104941C}"/>
              </a:ext>
            </a:extLst>
          </p:cNvPr>
          <p:cNvSpPr>
            <a:spLocks noGrp="1"/>
          </p:cNvSpPr>
          <p:nvPr>
            <p:ph idx="1"/>
          </p:nvPr>
        </p:nvSpPr>
        <p:spPr>
          <a:xfrm>
            <a:off x="1074197" y="541539"/>
            <a:ext cx="10129421" cy="5551287"/>
          </a:xfrm>
        </p:spPr>
        <p:txBody>
          <a:bodyPr anchor="ctr"/>
          <a:lstStyle/>
          <a:p>
            <a:pPr algn="ctr"/>
            <a:r>
              <a:rPr lang="en-GB" altLang="en-US" sz="2000" dirty="0">
                <a:latin typeface="Comic Sans MS" panose="030F0702030302020204" pitchFamily="66" charset="0"/>
              </a:rPr>
              <a:t>Some letters in words do not make a sound, they are silent. </a:t>
            </a:r>
          </a:p>
          <a:p>
            <a:pPr algn="ctr"/>
            <a:endParaRPr lang="en-GB" altLang="en-US" sz="2000" dirty="0">
              <a:latin typeface="Comic Sans MS" panose="030F0702030302020204" pitchFamily="66" charset="0"/>
            </a:endParaRPr>
          </a:p>
          <a:p>
            <a:pPr algn="ctr"/>
            <a:r>
              <a:rPr lang="en-GB" altLang="en-US" sz="2000" b="1" dirty="0">
                <a:latin typeface="Comic Sans MS" panose="030F0702030302020204" pitchFamily="66" charset="0"/>
              </a:rPr>
              <a:t>Silent letters </a:t>
            </a:r>
            <a:r>
              <a:rPr lang="en-GB" altLang="en-US" sz="2000" dirty="0">
                <a:latin typeface="Comic Sans MS" panose="030F0702030302020204" pitchFamily="66" charset="0"/>
              </a:rPr>
              <a:t>are </a:t>
            </a:r>
            <a:r>
              <a:rPr lang="en-GB" altLang="en-US" sz="2000" b="1" dirty="0">
                <a:latin typeface="Comic Sans MS" panose="030F0702030302020204" pitchFamily="66" charset="0"/>
              </a:rPr>
              <a:t>letters</a:t>
            </a:r>
            <a:r>
              <a:rPr lang="en-GB" altLang="en-US" sz="2000" dirty="0">
                <a:latin typeface="Comic Sans MS" panose="030F0702030302020204" pitchFamily="66" charset="0"/>
              </a:rPr>
              <a:t> that you can't hear when you say the word,</a:t>
            </a:r>
            <a:br>
              <a:rPr lang="en-GB" altLang="en-US" sz="2000" dirty="0">
                <a:latin typeface="Comic Sans MS" panose="030F0702030302020204" pitchFamily="66" charset="0"/>
              </a:rPr>
            </a:br>
            <a:r>
              <a:rPr lang="en-GB" altLang="en-US" sz="2000" dirty="0">
                <a:latin typeface="Comic Sans MS" panose="030F0702030302020204" pitchFamily="66" charset="0"/>
              </a:rPr>
              <a:t>but that are there when you write the word.</a:t>
            </a:r>
          </a:p>
          <a:p>
            <a:pPr algn="ctr"/>
            <a:endParaRPr lang="en-GB" altLang="en-US" sz="2000" dirty="0">
              <a:latin typeface="Comic Sans MS" panose="030F0702030302020204" pitchFamily="66" charset="0"/>
            </a:endParaRPr>
          </a:p>
          <a:p>
            <a:pPr algn="ctr"/>
            <a:r>
              <a:rPr lang="en-GB" altLang="en-US" sz="2000" dirty="0">
                <a:latin typeface="Comic Sans MS" panose="030F0702030302020204" pitchFamily="66" charset="0"/>
              </a:rPr>
              <a:t>There are silent letters in some English words because over hundreds of years we have changed how we pronounce these words, but have kept the spelling.</a:t>
            </a:r>
          </a:p>
          <a:p>
            <a:pPr algn="ctr"/>
            <a:endParaRPr lang="en-GB" altLang="en-US" sz="2000" dirty="0">
              <a:latin typeface="Comic Sans MS" panose="030F0702030302020204" pitchFamily="66" charset="0"/>
            </a:endParaRPr>
          </a:p>
          <a:p>
            <a:pPr algn="ctr"/>
            <a:r>
              <a:rPr lang="en-GB" altLang="en-US" sz="2000" dirty="0">
                <a:latin typeface="Comic Sans MS" panose="030F0702030302020204" pitchFamily="66" charset="0"/>
              </a:rPr>
              <a:t>The spelling tells us how the word used to be pronounced.</a:t>
            </a:r>
          </a:p>
          <a:p>
            <a:pPr algn="ctr"/>
            <a:endParaRPr lang="en-GB" altLang="en-US" sz="2000" dirty="0">
              <a:latin typeface="Comic Sans MS" panose="030F0702030302020204" pitchFamily="66" charset="0"/>
            </a:endParaRPr>
          </a:p>
          <a:p>
            <a:pPr algn="ctr"/>
            <a:r>
              <a:rPr lang="en-GB" altLang="en-US" sz="2000" dirty="0">
                <a:latin typeface="Comic Sans MS" panose="030F0702030302020204" pitchFamily="66" charset="0"/>
              </a:rPr>
              <a:t>For example: knock. In the past, people used to say the word with the k sounded out at the beginning! That would sound very strange to us today!</a:t>
            </a:r>
          </a:p>
        </p:txBody>
      </p:sp>
    </p:spTree>
    <p:extLst>
      <p:ext uri="{BB962C8B-B14F-4D97-AF65-F5344CB8AC3E}">
        <p14:creationId xmlns:p14="http://schemas.microsoft.com/office/powerpoint/2010/main" val="38754613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par>
                                <p:cTn id="8" presetID="10" presetClass="entr" presetSubtype="0" fill="hold" nodeType="withEffect">
                                  <p:stCondLst>
                                    <p:cond delay="300"/>
                                  </p:stCondLst>
                                  <p:childTnLst>
                                    <p:set>
                                      <p:cBhvr>
                                        <p:cTn id="9" dur="1" fill="hold">
                                          <p:stCondLst>
                                            <p:cond delay="0"/>
                                          </p:stCondLst>
                                        </p:cTn>
                                        <p:tgtEl>
                                          <p:spTgt spid="22">
                                            <p:txEl>
                                              <p:pRg st="2" end="2"/>
                                            </p:txEl>
                                          </p:spTgt>
                                        </p:tgtEl>
                                        <p:attrNameLst>
                                          <p:attrName>style.visibility</p:attrName>
                                        </p:attrNameLst>
                                      </p:cBhvr>
                                      <p:to>
                                        <p:strVal val="visible"/>
                                      </p:to>
                                    </p:set>
                                    <p:animEffect transition="in" filter="fade">
                                      <p:cBhvr>
                                        <p:cTn id="10" dur="500"/>
                                        <p:tgtEl>
                                          <p:spTgt spid="22">
                                            <p:txEl>
                                              <p:pRg st="2" end="2"/>
                                            </p:txEl>
                                          </p:spTgt>
                                        </p:tgtEl>
                                      </p:cBhvr>
                                    </p:animEffect>
                                  </p:childTnLst>
                                </p:cTn>
                              </p:par>
                              <p:par>
                                <p:cTn id="11" presetID="10" presetClass="entr" presetSubtype="0" fill="hold" nodeType="withEffect">
                                  <p:stCondLst>
                                    <p:cond delay="600"/>
                                  </p:stCondLst>
                                  <p:childTnLst>
                                    <p:set>
                                      <p:cBhvr>
                                        <p:cTn id="12" dur="1" fill="hold">
                                          <p:stCondLst>
                                            <p:cond delay="0"/>
                                          </p:stCondLst>
                                        </p:cTn>
                                        <p:tgtEl>
                                          <p:spTgt spid="22">
                                            <p:txEl>
                                              <p:pRg st="4" end="4"/>
                                            </p:txEl>
                                          </p:spTgt>
                                        </p:tgtEl>
                                        <p:attrNameLst>
                                          <p:attrName>style.visibility</p:attrName>
                                        </p:attrNameLst>
                                      </p:cBhvr>
                                      <p:to>
                                        <p:strVal val="visible"/>
                                      </p:to>
                                    </p:set>
                                    <p:animEffect transition="in" filter="fade">
                                      <p:cBhvr>
                                        <p:cTn id="13" dur="500"/>
                                        <p:tgtEl>
                                          <p:spTgt spid="22">
                                            <p:txEl>
                                              <p:pRg st="4" end="4"/>
                                            </p:txEl>
                                          </p:spTgt>
                                        </p:tgtEl>
                                      </p:cBhvr>
                                    </p:animEffect>
                                  </p:childTnLst>
                                </p:cTn>
                              </p:par>
                              <p:par>
                                <p:cTn id="14" presetID="10" presetClass="entr" presetSubtype="0" fill="hold" nodeType="withEffect">
                                  <p:stCondLst>
                                    <p:cond delay="900"/>
                                  </p:stCondLst>
                                  <p:childTnLst>
                                    <p:set>
                                      <p:cBhvr>
                                        <p:cTn id="15" dur="1" fill="hold">
                                          <p:stCondLst>
                                            <p:cond delay="0"/>
                                          </p:stCondLst>
                                        </p:cTn>
                                        <p:tgtEl>
                                          <p:spTgt spid="22">
                                            <p:txEl>
                                              <p:pRg st="6" end="6"/>
                                            </p:txEl>
                                          </p:spTgt>
                                        </p:tgtEl>
                                        <p:attrNameLst>
                                          <p:attrName>style.visibility</p:attrName>
                                        </p:attrNameLst>
                                      </p:cBhvr>
                                      <p:to>
                                        <p:strVal val="visible"/>
                                      </p:to>
                                    </p:set>
                                    <p:animEffect transition="in" filter="fade">
                                      <p:cBhvr>
                                        <p:cTn id="16" dur="500"/>
                                        <p:tgtEl>
                                          <p:spTgt spid="22">
                                            <p:txEl>
                                              <p:pRg st="6" end="6"/>
                                            </p:txEl>
                                          </p:spTgt>
                                        </p:tgtEl>
                                      </p:cBhvr>
                                    </p:animEffect>
                                  </p:childTnLst>
                                </p:cTn>
                              </p:par>
                              <p:par>
                                <p:cTn id="17" presetID="10" presetClass="entr" presetSubtype="0" fill="hold" nodeType="withEffect">
                                  <p:stCondLst>
                                    <p:cond delay="1200"/>
                                  </p:stCondLst>
                                  <p:childTnLst>
                                    <p:set>
                                      <p:cBhvr>
                                        <p:cTn id="18" dur="1" fill="hold">
                                          <p:stCondLst>
                                            <p:cond delay="0"/>
                                          </p:stCondLst>
                                        </p:cTn>
                                        <p:tgtEl>
                                          <p:spTgt spid="22">
                                            <p:txEl>
                                              <p:pRg st="8" end="8"/>
                                            </p:txEl>
                                          </p:spTgt>
                                        </p:tgtEl>
                                        <p:attrNameLst>
                                          <p:attrName>style.visibility</p:attrName>
                                        </p:attrNameLst>
                                      </p:cBhvr>
                                      <p:to>
                                        <p:strVal val="visible"/>
                                      </p:to>
                                    </p:set>
                                    <p:animEffect transition="in" filter="fade">
                                      <p:cBhvr>
                                        <p:cTn id="19" dur="500"/>
                                        <p:tgtEl>
                                          <p:spTgt spid="2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1A5F3A86-E30A-4A97-9E4E-1F88374C4064}"/>
              </a:ext>
            </a:extLst>
          </p:cNvPr>
          <p:cNvSpPr>
            <a:spLocks noGrp="1"/>
          </p:cNvSpPr>
          <p:nvPr>
            <p:ph idx="1"/>
          </p:nvPr>
        </p:nvSpPr>
        <p:spPr>
          <a:xfrm>
            <a:off x="887767" y="719092"/>
            <a:ext cx="10457895" cy="5373734"/>
          </a:xfrm>
        </p:spPr>
        <p:txBody>
          <a:bodyPr rtlCol="0">
            <a:normAutofit/>
          </a:bodyPr>
          <a:lstStyle/>
          <a:p>
            <a:pPr algn="ctr" fontAlgn="auto">
              <a:lnSpc>
                <a:spcPct val="100000"/>
              </a:lnSpc>
              <a:spcAft>
                <a:spcPts val="0"/>
              </a:spcAft>
              <a:defRPr/>
            </a:pPr>
            <a:r>
              <a:rPr lang="en-GB" sz="2000" dirty="0">
                <a:latin typeface="Comic Sans MS" panose="030F0702030302020204" pitchFamily="66" charset="0"/>
                <a:cs typeface="+mn-cs"/>
              </a:rPr>
              <a:t>Sometimes we can forget to include letters when they </a:t>
            </a:r>
            <a:br>
              <a:rPr lang="en-GB" sz="2000" dirty="0">
                <a:latin typeface="Comic Sans MS" panose="030F0702030302020204" pitchFamily="66" charset="0"/>
                <a:cs typeface="+mn-cs"/>
              </a:rPr>
            </a:br>
            <a:r>
              <a:rPr lang="en-GB" sz="2000" dirty="0">
                <a:latin typeface="Comic Sans MS" panose="030F0702030302020204" pitchFamily="66" charset="0"/>
                <a:cs typeface="+mn-cs"/>
              </a:rPr>
              <a:t>can’t be heard in words or if they are difficult to hear.</a:t>
            </a:r>
          </a:p>
          <a:p>
            <a:pPr algn="ctr" fontAlgn="auto">
              <a:lnSpc>
                <a:spcPct val="100000"/>
              </a:lnSpc>
              <a:spcAft>
                <a:spcPts val="0"/>
              </a:spcAft>
              <a:defRPr/>
            </a:pPr>
            <a:endParaRPr lang="en-GB" sz="1050" dirty="0">
              <a:latin typeface="Comic Sans MS" panose="030F0702030302020204" pitchFamily="66" charset="0"/>
              <a:cs typeface="+mn-cs"/>
            </a:endParaRPr>
          </a:p>
          <a:p>
            <a:pPr algn="ctr" fontAlgn="auto">
              <a:lnSpc>
                <a:spcPct val="100000"/>
              </a:lnSpc>
              <a:spcAft>
                <a:spcPts val="0"/>
              </a:spcAft>
              <a:defRPr/>
            </a:pPr>
            <a:r>
              <a:rPr lang="en-GB" sz="2000" dirty="0">
                <a:latin typeface="Comic Sans MS" panose="030F0702030302020204" pitchFamily="66" charset="0"/>
                <a:cs typeface="+mn-cs"/>
              </a:rPr>
              <a:t>One way to remember the spelling of words with silent letters </a:t>
            </a:r>
            <a:br>
              <a:rPr lang="en-GB" sz="2000" dirty="0">
                <a:latin typeface="Comic Sans MS" panose="030F0702030302020204" pitchFamily="66" charset="0"/>
                <a:cs typeface="+mn-cs"/>
              </a:rPr>
            </a:br>
            <a:r>
              <a:rPr lang="en-GB" sz="2000" dirty="0">
                <a:latin typeface="Comic Sans MS" panose="030F0702030302020204" pitchFamily="66" charset="0"/>
                <a:cs typeface="+mn-cs"/>
              </a:rPr>
              <a:t>is to stress the silent letter when you say the word to yourself.</a:t>
            </a:r>
          </a:p>
          <a:p>
            <a:pPr algn="ctr" fontAlgn="auto">
              <a:lnSpc>
                <a:spcPct val="100000"/>
              </a:lnSpc>
              <a:spcAft>
                <a:spcPts val="0"/>
              </a:spcAft>
              <a:defRPr/>
            </a:pPr>
            <a:endParaRPr lang="en-GB" sz="2000" dirty="0">
              <a:latin typeface="Comic Sans MS" panose="030F0702030302020204" pitchFamily="66" charset="0"/>
              <a:cs typeface="+mn-cs"/>
            </a:endParaRPr>
          </a:p>
          <a:p>
            <a:pPr algn="ctr" fontAlgn="auto">
              <a:lnSpc>
                <a:spcPct val="100000"/>
              </a:lnSpc>
              <a:spcAft>
                <a:spcPts val="0"/>
              </a:spcAft>
              <a:defRPr/>
            </a:pPr>
            <a:r>
              <a:rPr lang="en-GB" sz="2000" dirty="0">
                <a:latin typeface="Comic Sans MS" panose="030F0702030302020204" pitchFamily="66" charset="0"/>
                <a:cs typeface="+mn-cs"/>
              </a:rPr>
              <a:t>Break the word up and decide how you say</a:t>
            </a:r>
            <a:br>
              <a:rPr lang="en-GB" sz="2000" dirty="0">
                <a:latin typeface="Comic Sans MS" panose="030F0702030302020204" pitchFamily="66" charset="0"/>
                <a:cs typeface="+mn-cs"/>
              </a:rPr>
            </a:br>
            <a:r>
              <a:rPr lang="en-GB" sz="2000" dirty="0">
                <a:latin typeface="Comic Sans MS" panose="030F0702030302020204" pitchFamily="66" charset="0"/>
                <a:cs typeface="+mn-cs"/>
              </a:rPr>
              <a:t>it to yourself, to help you remember the spelling.</a:t>
            </a:r>
          </a:p>
          <a:p>
            <a:pPr algn="ctr" fontAlgn="auto">
              <a:lnSpc>
                <a:spcPct val="100000"/>
              </a:lnSpc>
              <a:spcAft>
                <a:spcPts val="0"/>
              </a:spcAft>
              <a:defRPr/>
            </a:pPr>
            <a:endParaRPr lang="en-GB" sz="2000" dirty="0">
              <a:latin typeface="Comic Sans MS" panose="030F0702030302020204" pitchFamily="66" charset="0"/>
              <a:cs typeface="+mn-cs"/>
            </a:endParaRPr>
          </a:p>
          <a:p>
            <a:pPr algn="ctr" fontAlgn="auto">
              <a:lnSpc>
                <a:spcPct val="100000"/>
              </a:lnSpc>
              <a:spcAft>
                <a:spcPts val="0"/>
              </a:spcAft>
              <a:defRPr/>
            </a:pPr>
            <a:r>
              <a:rPr lang="en-GB" sz="2000" dirty="0">
                <a:latin typeface="Comic Sans MS" panose="030F0702030302020204" pitchFamily="66" charset="0"/>
                <a:cs typeface="+mn-cs"/>
              </a:rPr>
              <a:t>For example: Wednesday has a silent d. </a:t>
            </a:r>
            <a:br>
              <a:rPr lang="en-GB" sz="2000" dirty="0">
                <a:latin typeface="Comic Sans MS" panose="030F0702030302020204" pitchFamily="66" charset="0"/>
                <a:cs typeface="+mn-cs"/>
              </a:rPr>
            </a:br>
            <a:r>
              <a:rPr lang="en-GB" sz="2000" dirty="0">
                <a:latin typeface="Comic Sans MS" panose="030F0702030302020204" pitchFamily="66" charset="0"/>
                <a:cs typeface="+mn-cs"/>
              </a:rPr>
              <a:t>You could remember how to spell it by saying Wed-</a:t>
            </a:r>
            <a:r>
              <a:rPr lang="en-GB" sz="2000" dirty="0" err="1">
                <a:latin typeface="Comic Sans MS" panose="030F0702030302020204" pitchFamily="66" charset="0"/>
                <a:cs typeface="+mn-cs"/>
              </a:rPr>
              <a:t>nes</a:t>
            </a:r>
            <a:r>
              <a:rPr lang="en-GB" sz="2000" dirty="0">
                <a:latin typeface="Comic Sans MS" panose="030F0702030302020204" pitchFamily="66" charset="0"/>
                <a:cs typeface="+mn-cs"/>
              </a:rPr>
              <a:t>-day.</a:t>
            </a:r>
          </a:p>
          <a:p>
            <a:pPr algn="ctr" fontAlgn="auto">
              <a:lnSpc>
                <a:spcPct val="100000"/>
              </a:lnSpc>
              <a:spcAft>
                <a:spcPts val="0"/>
              </a:spcAft>
              <a:defRPr/>
            </a:pPr>
            <a:endParaRPr lang="en-GB" sz="2000" dirty="0">
              <a:latin typeface="Comic Sans MS" panose="030F0702030302020204" pitchFamily="66" charset="0"/>
              <a:cs typeface="+mn-cs"/>
            </a:endParaRPr>
          </a:p>
          <a:p>
            <a:pPr algn="ctr" fontAlgn="auto">
              <a:lnSpc>
                <a:spcPct val="100000"/>
              </a:lnSpc>
              <a:spcAft>
                <a:spcPts val="0"/>
              </a:spcAft>
              <a:defRPr/>
            </a:pPr>
            <a:r>
              <a:rPr lang="en-GB" sz="2000" dirty="0">
                <a:latin typeface="Comic Sans MS" panose="030F0702030302020204" pitchFamily="66" charset="0"/>
                <a:cs typeface="+mn-cs"/>
              </a:rPr>
              <a:t>Choose some words with silent letters and try breaking them up in this way, to help you remember how to spell the word correctly with the silent letter.</a:t>
            </a:r>
          </a:p>
          <a:p>
            <a:pPr algn="ctr" fontAlgn="auto">
              <a:lnSpc>
                <a:spcPct val="100000"/>
              </a:lnSpc>
              <a:spcAft>
                <a:spcPts val="0"/>
              </a:spcAft>
              <a:defRPr/>
            </a:pPr>
            <a:endParaRPr lang="en-GB" sz="2000" dirty="0">
              <a:latin typeface="Comic Sans MS" panose="030F0702030302020204" pitchFamily="66"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2" end="2"/>
                                            </p:txEl>
                                          </p:spTgt>
                                        </p:tgtEl>
                                        <p:attrNameLst>
                                          <p:attrName>style.visibility</p:attrName>
                                        </p:attrNameLst>
                                      </p:cBhvr>
                                      <p:to>
                                        <p:strVal val="visible"/>
                                      </p:to>
                                    </p:set>
                                    <p:animEffect transition="in" filter="fade">
                                      <p:cBhvr>
                                        <p:cTn id="12" dur="500"/>
                                        <p:tgtEl>
                                          <p:spTgt spid="2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4" end="4"/>
                                            </p:txEl>
                                          </p:spTgt>
                                        </p:tgtEl>
                                        <p:attrNameLst>
                                          <p:attrName>style.visibility</p:attrName>
                                        </p:attrNameLst>
                                      </p:cBhvr>
                                      <p:to>
                                        <p:strVal val="visible"/>
                                      </p:to>
                                    </p:set>
                                    <p:animEffect transition="in" filter="fade">
                                      <p:cBhvr>
                                        <p:cTn id="17" dur="500"/>
                                        <p:tgtEl>
                                          <p:spTgt spid="22">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xEl>
                                              <p:pRg st="6" end="6"/>
                                            </p:txEl>
                                          </p:spTgt>
                                        </p:tgtEl>
                                        <p:attrNameLst>
                                          <p:attrName>style.visibility</p:attrName>
                                        </p:attrNameLst>
                                      </p:cBhvr>
                                      <p:to>
                                        <p:strVal val="visible"/>
                                      </p:to>
                                    </p:set>
                                    <p:animEffect transition="in" filter="fade">
                                      <p:cBhvr>
                                        <p:cTn id="22" dur="500"/>
                                        <p:tgtEl>
                                          <p:spTgt spid="22">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xEl>
                                              <p:pRg st="8" end="8"/>
                                            </p:txEl>
                                          </p:spTgt>
                                        </p:tgtEl>
                                        <p:attrNameLst>
                                          <p:attrName>style.visibility</p:attrName>
                                        </p:attrNameLst>
                                      </p:cBhvr>
                                      <p:to>
                                        <p:strVal val="visible"/>
                                      </p:to>
                                    </p:set>
                                    <p:animEffect transition="in" filter="fade">
                                      <p:cBhvr>
                                        <p:cTn id="27" dur="500"/>
                                        <p:tgtEl>
                                          <p:spTgt spid="2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0">
            <a:extLst>
              <a:ext uri="{FF2B5EF4-FFF2-40B4-BE49-F238E27FC236}">
                <a16:creationId xmlns:a16="http://schemas.microsoft.com/office/drawing/2014/main" id="{32F19331-A968-42CC-B205-54C9F483330D}"/>
              </a:ext>
            </a:extLst>
          </p:cNvPr>
          <p:cNvSpPr>
            <a:spLocks noGrp="1"/>
          </p:cNvSpPr>
          <p:nvPr>
            <p:ph type="title"/>
          </p:nvPr>
        </p:nvSpPr>
        <p:spPr>
          <a:xfrm>
            <a:off x="1985964" y="509588"/>
            <a:ext cx="8220075" cy="1428750"/>
          </a:xfrm>
        </p:spPr>
        <p:txBody>
          <a:bodyPr/>
          <a:lstStyle/>
          <a:p>
            <a:pPr algn="ctr"/>
            <a:r>
              <a:rPr lang="en-GB" altLang="en-US">
                <a:solidFill>
                  <a:schemeClr val="tx1"/>
                </a:solidFill>
              </a:rPr>
              <a:t>Can You Find the </a:t>
            </a:r>
            <a:br>
              <a:rPr lang="en-GB" altLang="en-US">
                <a:solidFill>
                  <a:schemeClr val="tx1"/>
                </a:solidFill>
              </a:rPr>
            </a:br>
            <a:r>
              <a:rPr lang="en-GB" altLang="en-US">
                <a:solidFill>
                  <a:schemeClr val="tx1"/>
                </a:solidFill>
              </a:rPr>
              <a:t>Silent Letters in These Words?</a:t>
            </a:r>
          </a:p>
        </p:txBody>
      </p:sp>
      <p:sp>
        <p:nvSpPr>
          <p:cNvPr id="5" name="Content Placeholder 21">
            <a:extLst>
              <a:ext uri="{FF2B5EF4-FFF2-40B4-BE49-F238E27FC236}">
                <a16:creationId xmlns:a16="http://schemas.microsoft.com/office/drawing/2014/main" id="{79DE35A7-7CC0-40BF-8A69-5D658CCD590B}"/>
              </a:ext>
            </a:extLst>
          </p:cNvPr>
          <p:cNvSpPr>
            <a:spLocks/>
          </p:cNvSpPr>
          <p:nvPr/>
        </p:nvSpPr>
        <p:spPr bwMode="auto">
          <a:xfrm>
            <a:off x="4770439" y="2446338"/>
            <a:ext cx="2644775" cy="3048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dirty="0"/>
              <a:t>wrapper</a:t>
            </a:r>
          </a:p>
        </p:txBody>
      </p:sp>
      <p:sp>
        <p:nvSpPr>
          <p:cNvPr id="6" name="Content Placeholder 21">
            <a:extLst>
              <a:ext uri="{FF2B5EF4-FFF2-40B4-BE49-F238E27FC236}">
                <a16:creationId xmlns:a16="http://schemas.microsoft.com/office/drawing/2014/main" id="{2D20C598-6DD3-4D53-808B-6A05296BBB38}"/>
              </a:ext>
            </a:extLst>
          </p:cNvPr>
          <p:cNvSpPr>
            <a:spLocks/>
          </p:cNvSpPr>
          <p:nvPr/>
        </p:nvSpPr>
        <p:spPr bwMode="auto">
          <a:xfrm>
            <a:off x="4770439" y="2847975"/>
            <a:ext cx="2644775" cy="3048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a:t>wrong</a:t>
            </a:r>
          </a:p>
        </p:txBody>
      </p:sp>
      <p:sp>
        <p:nvSpPr>
          <p:cNvPr id="7" name="Content Placeholder 21">
            <a:extLst>
              <a:ext uri="{FF2B5EF4-FFF2-40B4-BE49-F238E27FC236}">
                <a16:creationId xmlns:a16="http://schemas.microsoft.com/office/drawing/2014/main" id="{677517B9-6F29-4F7D-A543-0101B8DE8D78}"/>
              </a:ext>
            </a:extLst>
          </p:cNvPr>
          <p:cNvSpPr>
            <a:spLocks/>
          </p:cNvSpPr>
          <p:nvPr/>
        </p:nvSpPr>
        <p:spPr bwMode="auto">
          <a:xfrm>
            <a:off x="4770439" y="3251200"/>
            <a:ext cx="2644775" cy="3048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a:t>write</a:t>
            </a:r>
          </a:p>
        </p:txBody>
      </p:sp>
      <p:sp>
        <p:nvSpPr>
          <p:cNvPr id="8" name="Content Placeholder 21">
            <a:extLst>
              <a:ext uri="{FF2B5EF4-FFF2-40B4-BE49-F238E27FC236}">
                <a16:creationId xmlns:a16="http://schemas.microsoft.com/office/drawing/2014/main" id="{CE20A453-74D5-4143-8E7E-8F7FCE111DFC}"/>
              </a:ext>
            </a:extLst>
          </p:cNvPr>
          <p:cNvSpPr>
            <a:spLocks/>
          </p:cNvSpPr>
          <p:nvPr/>
        </p:nvSpPr>
        <p:spPr bwMode="auto">
          <a:xfrm>
            <a:off x="4770439" y="3652838"/>
            <a:ext cx="2644775" cy="3048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a:t>gnome</a:t>
            </a:r>
          </a:p>
        </p:txBody>
      </p:sp>
      <p:sp>
        <p:nvSpPr>
          <p:cNvPr id="9" name="Content Placeholder 21">
            <a:extLst>
              <a:ext uri="{FF2B5EF4-FFF2-40B4-BE49-F238E27FC236}">
                <a16:creationId xmlns:a16="http://schemas.microsoft.com/office/drawing/2014/main" id="{41940CB2-1AD9-481D-9A37-A13A063595BF}"/>
              </a:ext>
            </a:extLst>
          </p:cNvPr>
          <p:cNvSpPr>
            <a:spLocks/>
          </p:cNvSpPr>
          <p:nvPr/>
        </p:nvSpPr>
        <p:spPr bwMode="auto">
          <a:xfrm>
            <a:off x="4770439" y="4054475"/>
            <a:ext cx="2644775" cy="3048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a:t>wreck</a:t>
            </a:r>
          </a:p>
        </p:txBody>
      </p:sp>
      <p:sp>
        <p:nvSpPr>
          <p:cNvPr id="10" name="Content Placeholder 21">
            <a:extLst>
              <a:ext uri="{FF2B5EF4-FFF2-40B4-BE49-F238E27FC236}">
                <a16:creationId xmlns:a16="http://schemas.microsoft.com/office/drawing/2014/main" id="{F0ECAC9C-A7CD-453A-A637-804B558D0F86}"/>
              </a:ext>
            </a:extLst>
          </p:cNvPr>
          <p:cNvSpPr>
            <a:spLocks/>
          </p:cNvSpPr>
          <p:nvPr/>
        </p:nvSpPr>
        <p:spPr bwMode="auto">
          <a:xfrm>
            <a:off x="4770439" y="4456113"/>
            <a:ext cx="2644775" cy="3048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a:t>crumb</a:t>
            </a:r>
          </a:p>
        </p:txBody>
      </p:sp>
      <p:sp>
        <p:nvSpPr>
          <p:cNvPr id="11" name="Content Placeholder 21">
            <a:extLst>
              <a:ext uri="{FF2B5EF4-FFF2-40B4-BE49-F238E27FC236}">
                <a16:creationId xmlns:a16="http://schemas.microsoft.com/office/drawing/2014/main" id="{156BB1D1-6B21-49E4-BFC1-33789240E319}"/>
              </a:ext>
            </a:extLst>
          </p:cNvPr>
          <p:cNvSpPr>
            <a:spLocks/>
          </p:cNvSpPr>
          <p:nvPr/>
        </p:nvSpPr>
        <p:spPr bwMode="auto">
          <a:xfrm>
            <a:off x="4770439" y="4857750"/>
            <a:ext cx="2644775" cy="3048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a:t>lamb</a:t>
            </a:r>
          </a:p>
        </p:txBody>
      </p:sp>
      <p:sp>
        <p:nvSpPr>
          <p:cNvPr id="12" name="Content Placeholder 21">
            <a:extLst>
              <a:ext uri="{FF2B5EF4-FFF2-40B4-BE49-F238E27FC236}">
                <a16:creationId xmlns:a16="http://schemas.microsoft.com/office/drawing/2014/main" id="{49478E3F-A567-41B6-8A4A-058ECECAD106}"/>
              </a:ext>
            </a:extLst>
          </p:cNvPr>
          <p:cNvSpPr>
            <a:spLocks/>
          </p:cNvSpPr>
          <p:nvPr/>
        </p:nvSpPr>
        <p:spPr bwMode="auto">
          <a:xfrm>
            <a:off x="4770439" y="5259388"/>
            <a:ext cx="2644775" cy="3048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a:t>knuckle</a:t>
            </a:r>
          </a:p>
        </p:txBody>
      </p:sp>
      <p:sp>
        <p:nvSpPr>
          <p:cNvPr id="13" name="Content Placeholder 21">
            <a:extLst>
              <a:ext uri="{FF2B5EF4-FFF2-40B4-BE49-F238E27FC236}">
                <a16:creationId xmlns:a16="http://schemas.microsoft.com/office/drawing/2014/main" id="{8E0B2671-B17B-47B8-B44E-940BFDB1039E}"/>
              </a:ext>
            </a:extLst>
          </p:cNvPr>
          <p:cNvSpPr>
            <a:spLocks/>
          </p:cNvSpPr>
          <p:nvPr/>
        </p:nvSpPr>
        <p:spPr bwMode="auto">
          <a:xfrm>
            <a:off x="4770439" y="5661025"/>
            <a:ext cx="2644775" cy="3048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a:t>know</a:t>
            </a:r>
          </a:p>
        </p:txBody>
      </p:sp>
      <p:sp>
        <p:nvSpPr>
          <p:cNvPr id="15" name="Content Placeholder 21">
            <a:extLst>
              <a:ext uri="{FF2B5EF4-FFF2-40B4-BE49-F238E27FC236}">
                <a16:creationId xmlns:a16="http://schemas.microsoft.com/office/drawing/2014/main" id="{15393C71-61EE-4806-AD18-F1C0DE579B3A}"/>
              </a:ext>
            </a:extLst>
          </p:cNvPr>
          <p:cNvSpPr>
            <a:spLocks/>
          </p:cNvSpPr>
          <p:nvPr/>
        </p:nvSpPr>
        <p:spPr bwMode="auto">
          <a:xfrm>
            <a:off x="4762500" y="2100155"/>
            <a:ext cx="2644775" cy="3048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dirty="0"/>
              <a:t>knife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0">
            <a:extLst>
              <a:ext uri="{FF2B5EF4-FFF2-40B4-BE49-F238E27FC236}">
                <a16:creationId xmlns:a16="http://schemas.microsoft.com/office/drawing/2014/main" id="{32F19331-A968-42CC-B205-54C9F483330D}"/>
              </a:ext>
            </a:extLst>
          </p:cNvPr>
          <p:cNvSpPr>
            <a:spLocks noGrp="1"/>
          </p:cNvSpPr>
          <p:nvPr>
            <p:ph type="title"/>
          </p:nvPr>
        </p:nvSpPr>
        <p:spPr>
          <a:xfrm>
            <a:off x="1985964" y="509588"/>
            <a:ext cx="8220075" cy="1428750"/>
          </a:xfrm>
        </p:spPr>
        <p:txBody>
          <a:bodyPr/>
          <a:lstStyle/>
          <a:p>
            <a:pPr algn="ctr"/>
            <a:r>
              <a:rPr lang="en-GB" altLang="en-US"/>
              <a:t>Can You Find the </a:t>
            </a:r>
            <a:br>
              <a:rPr lang="en-GB" altLang="en-US"/>
            </a:br>
            <a:r>
              <a:rPr lang="en-GB" altLang="en-US"/>
              <a:t>Silent Letters in These Words?</a:t>
            </a:r>
          </a:p>
        </p:txBody>
      </p:sp>
      <p:sp>
        <p:nvSpPr>
          <p:cNvPr id="4" name="Content Placeholder 21">
            <a:extLst>
              <a:ext uri="{FF2B5EF4-FFF2-40B4-BE49-F238E27FC236}">
                <a16:creationId xmlns:a16="http://schemas.microsoft.com/office/drawing/2014/main" id="{1913729A-CB78-4E72-A6B5-ACF2C1E8E8DC}"/>
              </a:ext>
            </a:extLst>
          </p:cNvPr>
          <p:cNvSpPr>
            <a:spLocks/>
          </p:cNvSpPr>
          <p:nvPr/>
        </p:nvSpPr>
        <p:spPr bwMode="auto">
          <a:xfrm>
            <a:off x="4773614" y="2046288"/>
            <a:ext cx="2644775" cy="3048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b="1">
                <a:solidFill>
                  <a:srgbClr val="21A6F9"/>
                </a:solidFill>
              </a:rPr>
              <a:t>k</a:t>
            </a:r>
            <a:r>
              <a:rPr lang="en-GB" altLang="en-US"/>
              <a:t>nife</a:t>
            </a:r>
          </a:p>
        </p:txBody>
      </p:sp>
      <p:sp>
        <p:nvSpPr>
          <p:cNvPr id="5" name="Content Placeholder 21">
            <a:extLst>
              <a:ext uri="{FF2B5EF4-FFF2-40B4-BE49-F238E27FC236}">
                <a16:creationId xmlns:a16="http://schemas.microsoft.com/office/drawing/2014/main" id="{79DE35A7-7CC0-40BF-8A69-5D658CCD590B}"/>
              </a:ext>
            </a:extLst>
          </p:cNvPr>
          <p:cNvSpPr>
            <a:spLocks/>
          </p:cNvSpPr>
          <p:nvPr/>
        </p:nvSpPr>
        <p:spPr bwMode="auto">
          <a:xfrm>
            <a:off x="4770439" y="2446338"/>
            <a:ext cx="2644775" cy="3048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b="1">
                <a:solidFill>
                  <a:srgbClr val="21A6F9"/>
                </a:solidFill>
              </a:rPr>
              <a:t>w</a:t>
            </a:r>
            <a:r>
              <a:rPr lang="en-GB" altLang="en-US"/>
              <a:t>rapper</a:t>
            </a:r>
          </a:p>
        </p:txBody>
      </p:sp>
      <p:sp>
        <p:nvSpPr>
          <p:cNvPr id="6" name="Content Placeholder 21">
            <a:extLst>
              <a:ext uri="{FF2B5EF4-FFF2-40B4-BE49-F238E27FC236}">
                <a16:creationId xmlns:a16="http://schemas.microsoft.com/office/drawing/2014/main" id="{2D20C598-6DD3-4D53-808B-6A05296BBB38}"/>
              </a:ext>
            </a:extLst>
          </p:cNvPr>
          <p:cNvSpPr>
            <a:spLocks/>
          </p:cNvSpPr>
          <p:nvPr/>
        </p:nvSpPr>
        <p:spPr bwMode="auto">
          <a:xfrm>
            <a:off x="4770439" y="2847975"/>
            <a:ext cx="2644775" cy="3048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b="1">
                <a:solidFill>
                  <a:srgbClr val="21A6F9"/>
                </a:solidFill>
              </a:rPr>
              <a:t>w</a:t>
            </a:r>
            <a:r>
              <a:rPr lang="en-GB" altLang="en-US"/>
              <a:t>rong</a:t>
            </a:r>
          </a:p>
        </p:txBody>
      </p:sp>
      <p:sp>
        <p:nvSpPr>
          <p:cNvPr id="7" name="Content Placeholder 21">
            <a:extLst>
              <a:ext uri="{FF2B5EF4-FFF2-40B4-BE49-F238E27FC236}">
                <a16:creationId xmlns:a16="http://schemas.microsoft.com/office/drawing/2014/main" id="{677517B9-6F29-4F7D-A543-0101B8DE8D78}"/>
              </a:ext>
            </a:extLst>
          </p:cNvPr>
          <p:cNvSpPr>
            <a:spLocks/>
          </p:cNvSpPr>
          <p:nvPr/>
        </p:nvSpPr>
        <p:spPr bwMode="auto">
          <a:xfrm>
            <a:off x="4770439" y="3251200"/>
            <a:ext cx="2644775" cy="3048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b="1">
                <a:solidFill>
                  <a:srgbClr val="21A6F9"/>
                </a:solidFill>
              </a:rPr>
              <a:t>w</a:t>
            </a:r>
            <a:r>
              <a:rPr lang="en-GB" altLang="en-US"/>
              <a:t>rite</a:t>
            </a:r>
          </a:p>
        </p:txBody>
      </p:sp>
      <p:sp>
        <p:nvSpPr>
          <p:cNvPr id="8" name="Content Placeholder 21">
            <a:extLst>
              <a:ext uri="{FF2B5EF4-FFF2-40B4-BE49-F238E27FC236}">
                <a16:creationId xmlns:a16="http://schemas.microsoft.com/office/drawing/2014/main" id="{CE20A453-74D5-4143-8E7E-8F7FCE111DFC}"/>
              </a:ext>
            </a:extLst>
          </p:cNvPr>
          <p:cNvSpPr>
            <a:spLocks/>
          </p:cNvSpPr>
          <p:nvPr/>
        </p:nvSpPr>
        <p:spPr bwMode="auto">
          <a:xfrm>
            <a:off x="4770439" y="3652838"/>
            <a:ext cx="2644775" cy="3048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b="1">
                <a:solidFill>
                  <a:srgbClr val="21A6F9"/>
                </a:solidFill>
              </a:rPr>
              <a:t>g</a:t>
            </a:r>
            <a:r>
              <a:rPr lang="en-GB" altLang="en-US"/>
              <a:t>nome</a:t>
            </a:r>
          </a:p>
        </p:txBody>
      </p:sp>
      <p:sp>
        <p:nvSpPr>
          <p:cNvPr id="9" name="Content Placeholder 21">
            <a:extLst>
              <a:ext uri="{FF2B5EF4-FFF2-40B4-BE49-F238E27FC236}">
                <a16:creationId xmlns:a16="http://schemas.microsoft.com/office/drawing/2014/main" id="{41940CB2-1AD9-481D-9A37-A13A063595BF}"/>
              </a:ext>
            </a:extLst>
          </p:cNvPr>
          <p:cNvSpPr>
            <a:spLocks/>
          </p:cNvSpPr>
          <p:nvPr/>
        </p:nvSpPr>
        <p:spPr bwMode="auto">
          <a:xfrm>
            <a:off x="4770439" y="4054475"/>
            <a:ext cx="2644775" cy="3048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b="1">
                <a:solidFill>
                  <a:srgbClr val="21A6F9"/>
                </a:solidFill>
              </a:rPr>
              <a:t>w</a:t>
            </a:r>
            <a:r>
              <a:rPr lang="en-GB" altLang="en-US"/>
              <a:t>reck</a:t>
            </a:r>
          </a:p>
        </p:txBody>
      </p:sp>
      <p:sp>
        <p:nvSpPr>
          <p:cNvPr id="10" name="Content Placeholder 21">
            <a:extLst>
              <a:ext uri="{FF2B5EF4-FFF2-40B4-BE49-F238E27FC236}">
                <a16:creationId xmlns:a16="http://schemas.microsoft.com/office/drawing/2014/main" id="{F0ECAC9C-A7CD-453A-A637-804B558D0F86}"/>
              </a:ext>
            </a:extLst>
          </p:cNvPr>
          <p:cNvSpPr>
            <a:spLocks/>
          </p:cNvSpPr>
          <p:nvPr/>
        </p:nvSpPr>
        <p:spPr bwMode="auto">
          <a:xfrm>
            <a:off x="4770439" y="4456113"/>
            <a:ext cx="2644775" cy="3048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a:t>crum</a:t>
            </a:r>
            <a:r>
              <a:rPr lang="en-GB" altLang="en-US" b="1">
                <a:solidFill>
                  <a:srgbClr val="21A6F9"/>
                </a:solidFill>
              </a:rPr>
              <a:t>b</a:t>
            </a:r>
          </a:p>
        </p:txBody>
      </p:sp>
      <p:sp>
        <p:nvSpPr>
          <p:cNvPr id="11" name="Content Placeholder 21">
            <a:extLst>
              <a:ext uri="{FF2B5EF4-FFF2-40B4-BE49-F238E27FC236}">
                <a16:creationId xmlns:a16="http://schemas.microsoft.com/office/drawing/2014/main" id="{156BB1D1-6B21-49E4-BFC1-33789240E319}"/>
              </a:ext>
            </a:extLst>
          </p:cNvPr>
          <p:cNvSpPr>
            <a:spLocks/>
          </p:cNvSpPr>
          <p:nvPr/>
        </p:nvSpPr>
        <p:spPr bwMode="auto">
          <a:xfrm>
            <a:off x="4770439" y="4857750"/>
            <a:ext cx="2644775" cy="3048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a:t>lam</a:t>
            </a:r>
            <a:r>
              <a:rPr lang="en-GB" altLang="en-US" b="1">
                <a:solidFill>
                  <a:srgbClr val="21A6F9"/>
                </a:solidFill>
              </a:rPr>
              <a:t>b</a:t>
            </a:r>
          </a:p>
        </p:txBody>
      </p:sp>
      <p:sp>
        <p:nvSpPr>
          <p:cNvPr id="12" name="Content Placeholder 21">
            <a:extLst>
              <a:ext uri="{FF2B5EF4-FFF2-40B4-BE49-F238E27FC236}">
                <a16:creationId xmlns:a16="http://schemas.microsoft.com/office/drawing/2014/main" id="{49478E3F-A567-41B6-8A4A-058ECECAD106}"/>
              </a:ext>
            </a:extLst>
          </p:cNvPr>
          <p:cNvSpPr>
            <a:spLocks/>
          </p:cNvSpPr>
          <p:nvPr/>
        </p:nvSpPr>
        <p:spPr bwMode="auto">
          <a:xfrm>
            <a:off x="4770439" y="5259388"/>
            <a:ext cx="2644775" cy="3048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b="1">
                <a:solidFill>
                  <a:srgbClr val="21A6F9"/>
                </a:solidFill>
              </a:rPr>
              <a:t>k</a:t>
            </a:r>
            <a:r>
              <a:rPr lang="en-GB" altLang="en-US"/>
              <a:t>nuckle</a:t>
            </a:r>
          </a:p>
        </p:txBody>
      </p:sp>
      <p:sp>
        <p:nvSpPr>
          <p:cNvPr id="13" name="Content Placeholder 21">
            <a:extLst>
              <a:ext uri="{FF2B5EF4-FFF2-40B4-BE49-F238E27FC236}">
                <a16:creationId xmlns:a16="http://schemas.microsoft.com/office/drawing/2014/main" id="{8E0B2671-B17B-47B8-B44E-940BFDB1039E}"/>
              </a:ext>
            </a:extLst>
          </p:cNvPr>
          <p:cNvSpPr>
            <a:spLocks/>
          </p:cNvSpPr>
          <p:nvPr/>
        </p:nvSpPr>
        <p:spPr bwMode="auto">
          <a:xfrm>
            <a:off x="4770439" y="5661025"/>
            <a:ext cx="2644775" cy="3048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b="1">
                <a:solidFill>
                  <a:srgbClr val="21A6F9"/>
                </a:solidFill>
              </a:rPr>
              <a:t>k</a:t>
            </a:r>
            <a:r>
              <a:rPr lang="en-GB" altLang="en-US"/>
              <a:t>now</a:t>
            </a:r>
          </a:p>
        </p:txBody>
      </p:sp>
      <p:sp>
        <p:nvSpPr>
          <p:cNvPr id="15" name="Content Placeholder 21">
            <a:extLst>
              <a:ext uri="{FF2B5EF4-FFF2-40B4-BE49-F238E27FC236}">
                <a16:creationId xmlns:a16="http://schemas.microsoft.com/office/drawing/2014/main" id="{15393C71-61EE-4806-AD18-F1C0DE579B3A}"/>
              </a:ext>
            </a:extLst>
          </p:cNvPr>
          <p:cNvSpPr>
            <a:spLocks/>
          </p:cNvSpPr>
          <p:nvPr/>
        </p:nvSpPr>
        <p:spPr bwMode="auto">
          <a:xfrm>
            <a:off x="4786314" y="2046288"/>
            <a:ext cx="2644775" cy="3048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a:t>knife</a:t>
            </a:r>
          </a:p>
        </p:txBody>
      </p:sp>
      <p:sp>
        <p:nvSpPr>
          <p:cNvPr id="16" name="Content Placeholder 21">
            <a:extLst>
              <a:ext uri="{FF2B5EF4-FFF2-40B4-BE49-F238E27FC236}">
                <a16:creationId xmlns:a16="http://schemas.microsoft.com/office/drawing/2014/main" id="{192D86DA-E04A-4DA8-B6F3-437176901A5D}"/>
              </a:ext>
            </a:extLst>
          </p:cNvPr>
          <p:cNvSpPr>
            <a:spLocks/>
          </p:cNvSpPr>
          <p:nvPr/>
        </p:nvSpPr>
        <p:spPr bwMode="auto">
          <a:xfrm>
            <a:off x="4786314" y="2447925"/>
            <a:ext cx="2644775" cy="3048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a:t>wrapper</a:t>
            </a:r>
          </a:p>
        </p:txBody>
      </p:sp>
      <p:sp>
        <p:nvSpPr>
          <p:cNvPr id="17" name="Content Placeholder 21">
            <a:extLst>
              <a:ext uri="{FF2B5EF4-FFF2-40B4-BE49-F238E27FC236}">
                <a16:creationId xmlns:a16="http://schemas.microsoft.com/office/drawing/2014/main" id="{6A4065C5-516B-4F1E-A030-A2917468E959}"/>
              </a:ext>
            </a:extLst>
          </p:cNvPr>
          <p:cNvSpPr>
            <a:spLocks/>
          </p:cNvSpPr>
          <p:nvPr/>
        </p:nvSpPr>
        <p:spPr bwMode="auto">
          <a:xfrm>
            <a:off x="4778376" y="2849563"/>
            <a:ext cx="2644775" cy="3048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a:t>wrong</a:t>
            </a:r>
          </a:p>
        </p:txBody>
      </p:sp>
      <p:sp>
        <p:nvSpPr>
          <p:cNvPr id="18" name="Content Placeholder 21">
            <a:extLst>
              <a:ext uri="{FF2B5EF4-FFF2-40B4-BE49-F238E27FC236}">
                <a16:creationId xmlns:a16="http://schemas.microsoft.com/office/drawing/2014/main" id="{53C4D81D-D857-44C9-BB8C-9DE64F738958}"/>
              </a:ext>
            </a:extLst>
          </p:cNvPr>
          <p:cNvSpPr>
            <a:spLocks/>
          </p:cNvSpPr>
          <p:nvPr/>
        </p:nvSpPr>
        <p:spPr bwMode="auto">
          <a:xfrm>
            <a:off x="4778376" y="3251200"/>
            <a:ext cx="2644775" cy="3048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a:t>write</a:t>
            </a:r>
          </a:p>
        </p:txBody>
      </p:sp>
      <p:sp>
        <p:nvSpPr>
          <p:cNvPr id="19" name="Content Placeholder 21">
            <a:extLst>
              <a:ext uri="{FF2B5EF4-FFF2-40B4-BE49-F238E27FC236}">
                <a16:creationId xmlns:a16="http://schemas.microsoft.com/office/drawing/2014/main" id="{3A3BF5E6-494B-4651-AA9E-E4F2CB65D6FA}"/>
              </a:ext>
            </a:extLst>
          </p:cNvPr>
          <p:cNvSpPr>
            <a:spLocks/>
          </p:cNvSpPr>
          <p:nvPr/>
        </p:nvSpPr>
        <p:spPr bwMode="auto">
          <a:xfrm>
            <a:off x="4778376" y="3652838"/>
            <a:ext cx="2644775" cy="3048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a:t>gnome</a:t>
            </a:r>
          </a:p>
        </p:txBody>
      </p:sp>
      <p:sp>
        <p:nvSpPr>
          <p:cNvPr id="20" name="Content Placeholder 21">
            <a:extLst>
              <a:ext uri="{FF2B5EF4-FFF2-40B4-BE49-F238E27FC236}">
                <a16:creationId xmlns:a16="http://schemas.microsoft.com/office/drawing/2014/main" id="{40239725-9FED-4CB4-BEE1-B51277B384F0}"/>
              </a:ext>
            </a:extLst>
          </p:cNvPr>
          <p:cNvSpPr>
            <a:spLocks/>
          </p:cNvSpPr>
          <p:nvPr/>
        </p:nvSpPr>
        <p:spPr bwMode="auto">
          <a:xfrm>
            <a:off x="4778376" y="4054475"/>
            <a:ext cx="2644775" cy="3048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a:t>wreck</a:t>
            </a:r>
          </a:p>
        </p:txBody>
      </p:sp>
      <p:sp>
        <p:nvSpPr>
          <p:cNvPr id="23" name="Content Placeholder 21">
            <a:extLst>
              <a:ext uri="{FF2B5EF4-FFF2-40B4-BE49-F238E27FC236}">
                <a16:creationId xmlns:a16="http://schemas.microsoft.com/office/drawing/2014/main" id="{74C1D5D6-B0BE-45EB-BCEC-91C99ECED2D5}"/>
              </a:ext>
            </a:extLst>
          </p:cNvPr>
          <p:cNvSpPr>
            <a:spLocks/>
          </p:cNvSpPr>
          <p:nvPr/>
        </p:nvSpPr>
        <p:spPr bwMode="auto">
          <a:xfrm>
            <a:off x="4762501" y="4456113"/>
            <a:ext cx="2644775" cy="3048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a:t>crumb</a:t>
            </a:r>
          </a:p>
        </p:txBody>
      </p:sp>
      <p:sp>
        <p:nvSpPr>
          <p:cNvPr id="24" name="Content Placeholder 21">
            <a:extLst>
              <a:ext uri="{FF2B5EF4-FFF2-40B4-BE49-F238E27FC236}">
                <a16:creationId xmlns:a16="http://schemas.microsoft.com/office/drawing/2014/main" id="{4890B0B3-C6C3-45E3-BBCC-A9AFBD327B2C}"/>
              </a:ext>
            </a:extLst>
          </p:cNvPr>
          <p:cNvSpPr>
            <a:spLocks/>
          </p:cNvSpPr>
          <p:nvPr/>
        </p:nvSpPr>
        <p:spPr bwMode="auto">
          <a:xfrm>
            <a:off x="4762501" y="4857750"/>
            <a:ext cx="2644775" cy="3048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a:t>lamb</a:t>
            </a:r>
          </a:p>
        </p:txBody>
      </p:sp>
      <p:sp>
        <p:nvSpPr>
          <p:cNvPr id="25" name="Content Placeholder 21">
            <a:extLst>
              <a:ext uri="{FF2B5EF4-FFF2-40B4-BE49-F238E27FC236}">
                <a16:creationId xmlns:a16="http://schemas.microsoft.com/office/drawing/2014/main" id="{6AF61A9C-94D2-4239-BF26-4E34B1DD7506}"/>
              </a:ext>
            </a:extLst>
          </p:cNvPr>
          <p:cNvSpPr>
            <a:spLocks/>
          </p:cNvSpPr>
          <p:nvPr/>
        </p:nvSpPr>
        <p:spPr bwMode="auto">
          <a:xfrm>
            <a:off x="4786314" y="5259388"/>
            <a:ext cx="2644775" cy="3048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a:t>knuckle</a:t>
            </a:r>
          </a:p>
        </p:txBody>
      </p:sp>
      <p:sp>
        <p:nvSpPr>
          <p:cNvPr id="26" name="Content Placeholder 21">
            <a:extLst>
              <a:ext uri="{FF2B5EF4-FFF2-40B4-BE49-F238E27FC236}">
                <a16:creationId xmlns:a16="http://schemas.microsoft.com/office/drawing/2014/main" id="{07FE0536-ACB4-4507-97C9-07C93B3A9C51}"/>
              </a:ext>
            </a:extLst>
          </p:cNvPr>
          <p:cNvSpPr>
            <a:spLocks/>
          </p:cNvSpPr>
          <p:nvPr/>
        </p:nvSpPr>
        <p:spPr bwMode="auto">
          <a:xfrm>
            <a:off x="4786314" y="5661025"/>
            <a:ext cx="2644775" cy="3048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a:t>know</a:t>
            </a:r>
          </a:p>
        </p:txBody>
      </p:sp>
    </p:spTree>
    <p:extLst>
      <p:ext uri="{BB962C8B-B14F-4D97-AF65-F5344CB8AC3E}">
        <p14:creationId xmlns:p14="http://schemas.microsoft.com/office/powerpoint/2010/main" val="4089322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0" nodeType="click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xit" presetSubtype="0" fill="hold" grpId="0" nodeType="click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xit" presetSubtype="0" fill="hold" grpId="0" nodeType="click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xit" presetSubtype="0" fill="hold" grpId="0" nodeType="clickEffect">
                                  <p:stCondLst>
                                    <p:cond delay="0"/>
                                  </p:stCondLst>
                                  <p:childTnLst>
                                    <p:animEffect transition="out" filter="fade">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xit" presetSubtype="0" fill="hold" grpId="0" nodeType="clickEffect">
                                  <p:stCondLst>
                                    <p:cond delay="0"/>
                                  </p:stCondLst>
                                  <p:childTnLst>
                                    <p:animEffect transition="out" filter="fade">
                                      <p:cBhvr>
                                        <p:cTn id="46" dur="500"/>
                                        <p:tgtEl>
                                          <p:spTgt spid="20"/>
                                        </p:tgtEl>
                                      </p:cBhvr>
                                    </p:animEffect>
                                    <p:set>
                                      <p:cBhvr>
                                        <p:cTn id="47" dur="1" fill="hold">
                                          <p:stCondLst>
                                            <p:cond delay="499"/>
                                          </p:stCondLst>
                                        </p:cTn>
                                        <p:tgtEl>
                                          <p:spTgt spid="20"/>
                                        </p:tgtEl>
                                        <p:attrNameLst>
                                          <p:attrName>style.visibility</p:attrName>
                                        </p:attrNameLst>
                                      </p:cBhvr>
                                      <p:to>
                                        <p:strVal val="hidden"/>
                                      </p:to>
                                    </p:set>
                                  </p:childTnLst>
                                </p:cTn>
                              </p:par>
                              <p:par>
                                <p:cTn id="48" presetID="10"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xit" presetSubtype="0" fill="hold" grpId="0" nodeType="clickEffect">
                                  <p:stCondLst>
                                    <p:cond delay="0"/>
                                  </p:stCondLst>
                                  <p:childTnLst>
                                    <p:animEffect transition="out" filter="fade">
                                      <p:cBhvr>
                                        <p:cTn id="54" dur="500"/>
                                        <p:tgtEl>
                                          <p:spTgt spid="23"/>
                                        </p:tgtEl>
                                      </p:cBhvr>
                                    </p:animEffect>
                                    <p:set>
                                      <p:cBhvr>
                                        <p:cTn id="55" dur="1" fill="hold">
                                          <p:stCondLst>
                                            <p:cond delay="499"/>
                                          </p:stCondLst>
                                        </p:cTn>
                                        <p:tgtEl>
                                          <p:spTgt spid="23"/>
                                        </p:tgtEl>
                                        <p:attrNameLst>
                                          <p:attrName>style.visibility</p:attrName>
                                        </p:attrNameLst>
                                      </p:cBhvr>
                                      <p:to>
                                        <p:strVal val="hidden"/>
                                      </p:to>
                                    </p:set>
                                  </p:childTnLst>
                                </p:cTn>
                              </p:par>
                              <p:par>
                                <p:cTn id="56" presetID="10" presetClass="entr" presetSubtype="0"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xit" presetSubtype="0" fill="hold" grpId="0" nodeType="clickEffect">
                                  <p:stCondLst>
                                    <p:cond delay="0"/>
                                  </p:stCondLst>
                                  <p:childTnLst>
                                    <p:animEffect transition="out" filter="fade">
                                      <p:cBhvr>
                                        <p:cTn id="62" dur="500"/>
                                        <p:tgtEl>
                                          <p:spTgt spid="24"/>
                                        </p:tgtEl>
                                      </p:cBhvr>
                                    </p:animEffect>
                                    <p:set>
                                      <p:cBhvr>
                                        <p:cTn id="63" dur="1" fill="hold">
                                          <p:stCondLst>
                                            <p:cond delay="499"/>
                                          </p:stCondLst>
                                        </p:cTn>
                                        <p:tgtEl>
                                          <p:spTgt spid="24"/>
                                        </p:tgtEl>
                                        <p:attrNameLst>
                                          <p:attrName>style.visibility</p:attrName>
                                        </p:attrNameLst>
                                      </p:cBhvr>
                                      <p:to>
                                        <p:strVal val="hidden"/>
                                      </p:to>
                                    </p:set>
                                  </p:childTnLst>
                                </p:cTn>
                              </p:par>
                              <p:par>
                                <p:cTn id="64" presetID="10" presetClass="entr" presetSubtype="0" fill="hold" grpId="0" nodeType="with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500"/>
                                        <p:tgtEl>
                                          <p:spTgt spid="11"/>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xit" presetSubtype="0" fill="hold" grpId="0" nodeType="clickEffect">
                                  <p:stCondLst>
                                    <p:cond delay="0"/>
                                  </p:stCondLst>
                                  <p:childTnLst>
                                    <p:animEffect transition="out" filter="fade">
                                      <p:cBhvr>
                                        <p:cTn id="70" dur="500"/>
                                        <p:tgtEl>
                                          <p:spTgt spid="25"/>
                                        </p:tgtEl>
                                      </p:cBhvr>
                                    </p:animEffect>
                                    <p:set>
                                      <p:cBhvr>
                                        <p:cTn id="71" dur="1" fill="hold">
                                          <p:stCondLst>
                                            <p:cond delay="499"/>
                                          </p:stCondLst>
                                        </p:cTn>
                                        <p:tgtEl>
                                          <p:spTgt spid="25"/>
                                        </p:tgtEl>
                                        <p:attrNameLst>
                                          <p:attrName>style.visibility</p:attrName>
                                        </p:attrNameLst>
                                      </p:cBhvr>
                                      <p:to>
                                        <p:strVal val="hidden"/>
                                      </p:to>
                                    </p:set>
                                  </p:childTnLst>
                                </p:cTn>
                              </p:par>
                              <p:par>
                                <p:cTn id="72" presetID="10" presetClass="entr" presetSubtype="0" fill="hold" grpId="0" nodeType="with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500"/>
                                        <p:tgtEl>
                                          <p:spTgt spid="12"/>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xit" presetSubtype="0" fill="hold" grpId="0" nodeType="clickEffect">
                                  <p:stCondLst>
                                    <p:cond delay="0"/>
                                  </p:stCondLst>
                                  <p:childTnLst>
                                    <p:animEffect transition="out" filter="fade">
                                      <p:cBhvr>
                                        <p:cTn id="78" dur="500"/>
                                        <p:tgtEl>
                                          <p:spTgt spid="26"/>
                                        </p:tgtEl>
                                      </p:cBhvr>
                                    </p:animEffect>
                                    <p:set>
                                      <p:cBhvr>
                                        <p:cTn id="79" dur="1" fill="hold">
                                          <p:stCondLst>
                                            <p:cond delay="499"/>
                                          </p:stCondLst>
                                        </p:cTn>
                                        <p:tgtEl>
                                          <p:spTgt spid="26"/>
                                        </p:tgtEl>
                                        <p:attrNameLst>
                                          <p:attrName>style.visibility</p:attrName>
                                        </p:attrNameLst>
                                      </p:cBhvr>
                                      <p:to>
                                        <p:strVal val="hidden"/>
                                      </p:to>
                                    </p:set>
                                  </p:childTnLst>
                                </p:cTn>
                              </p:par>
                              <p:par>
                                <p:cTn id="80" presetID="10" presetClass="entr" presetSubtype="0" fill="hold" grpId="0" nodeType="with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5" grpId="0"/>
      <p:bldP spid="16" grpId="0"/>
      <p:bldP spid="17" grpId="0"/>
      <p:bldP spid="18" grpId="0"/>
      <p:bldP spid="19" grpId="0"/>
      <p:bldP spid="20" grpId="0"/>
      <p:bldP spid="23" grpId="0"/>
      <p:bldP spid="24" grpId="0"/>
      <p:bldP spid="25"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0">
            <a:extLst>
              <a:ext uri="{FF2B5EF4-FFF2-40B4-BE49-F238E27FC236}">
                <a16:creationId xmlns:a16="http://schemas.microsoft.com/office/drawing/2014/main" id="{03E065FB-B3D2-4BCA-B9D9-A33BD1DECEB1}"/>
              </a:ext>
            </a:extLst>
          </p:cNvPr>
          <p:cNvSpPr>
            <a:spLocks noGrp="1"/>
          </p:cNvSpPr>
          <p:nvPr>
            <p:ph type="title"/>
          </p:nvPr>
        </p:nvSpPr>
        <p:spPr>
          <a:xfrm>
            <a:off x="1981201" y="479426"/>
            <a:ext cx="8220075" cy="1482725"/>
          </a:xfrm>
        </p:spPr>
        <p:txBody>
          <a:bodyPr/>
          <a:lstStyle/>
          <a:p>
            <a:pPr algn="ctr"/>
            <a:r>
              <a:rPr lang="en-GB" altLang="en-US"/>
              <a:t>What words do you </a:t>
            </a:r>
            <a:br>
              <a:rPr lang="en-GB" altLang="en-US"/>
            </a:br>
            <a:r>
              <a:rPr lang="en-GB" altLang="en-US"/>
              <a:t>know with a silent </a:t>
            </a:r>
            <a:r>
              <a:rPr lang="en-GB" altLang="en-US" b="1">
                <a:solidFill>
                  <a:srgbClr val="21A6F9"/>
                </a:solidFill>
              </a:rPr>
              <a:t>c</a:t>
            </a:r>
            <a:r>
              <a:rPr lang="en-GB" altLang="en-US"/>
              <a:t>?</a:t>
            </a:r>
          </a:p>
        </p:txBody>
      </p:sp>
    </p:spTree>
    <p:extLst>
      <p:ext uri="{BB962C8B-B14F-4D97-AF65-F5344CB8AC3E}">
        <p14:creationId xmlns:p14="http://schemas.microsoft.com/office/powerpoint/2010/main" val="140796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0">
            <a:extLst>
              <a:ext uri="{FF2B5EF4-FFF2-40B4-BE49-F238E27FC236}">
                <a16:creationId xmlns:a16="http://schemas.microsoft.com/office/drawing/2014/main" id="{03E065FB-B3D2-4BCA-B9D9-A33BD1DECEB1}"/>
              </a:ext>
            </a:extLst>
          </p:cNvPr>
          <p:cNvSpPr>
            <a:spLocks noGrp="1"/>
          </p:cNvSpPr>
          <p:nvPr>
            <p:ph type="title"/>
          </p:nvPr>
        </p:nvSpPr>
        <p:spPr>
          <a:xfrm>
            <a:off x="1981201" y="479426"/>
            <a:ext cx="8220075" cy="1482725"/>
          </a:xfrm>
        </p:spPr>
        <p:txBody>
          <a:bodyPr/>
          <a:lstStyle/>
          <a:p>
            <a:pPr algn="ctr"/>
            <a:r>
              <a:rPr lang="en-GB" altLang="en-US"/>
              <a:t>What words do you </a:t>
            </a:r>
            <a:br>
              <a:rPr lang="en-GB" altLang="en-US"/>
            </a:br>
            <a:r>
              <a:rPr lang="en-GB" altLang="en-US"/>
              <a:t>know with a silent </a:t>
            </a:r>
            <a:r>
              <a:rPr lang="en-GB" altLang="en-US" b="1">
                <a:solidFill>
                  <a:srgbClr val="21A6F9"/>
                </a:solidFill>
              </a:rPr>
              <a:t>c</a:t>
            </a:r>
            <a:r>
              <a:rPr lang="en-GB" altLang="en-US"/>
              <a:t>?</a:t>
            </a:r>
          </a:p>
        </p:txBody>
      </p:sp>
      <p:sp>
        <p:nvSpPr>
          <p:cNvPr id="19" name="Content Placeholder 21">
            <a:extLst>
              <a:ext uri="{FF2B5EF4-FFF2-40B4-BE49-F238E27FC236}">
                <a16:creationId xmlns:a16="http://schemas.microsoft.com/office/drawing/2014/main" id="{551834BE-68E8-433E-9844-6697AB11DE27}"/>
              </a:ext>
            </a:extLst>
          </p:cNvPr>
          <p:cNvSpPr>
            <a:spLocks/>
          </p:cNvSpPr>
          <p:nvPr/>
        </p:nvSpPr>
        <p:spPr bwMode="auto">
          <a:xfrm>
            <a:off x="2279650" y="2598738"/>
            <a:ext cx="7632700" cy="16510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sz="9600"/>
              <a:t>s</a:t>
            </a:r>
            <a:r>
              <a:rPr lang="en-GB" altLang="en-US" sz="9600" b="1">
                <a:solidFill>
                  <a:srgbClr val="21A6F9"/>
                </a:solidFill>
              </a:rPr>
              <a:t>c</a:t>
            </a:r>
            <a:r>
              <a:rPr lang="en-GB" altLang="en-US" sz="9600"/>
              <a:t>issors</a:t>
            </a:r>
          </a:p>
        </p:txBody>
      </p:sp>
      <p:sp>
        <p:nvSpPr>
          <p:cNvPr id="9" name="Content Placeholder 21">
            <a:extLst>
              <a:ext uri="{FF2B5EF4-FFF2-40B4-BE49-F238E27FC236}">
                <a16:creationId xmlns:a16="http://schemas.microsoft.com/office/drawing/2014/main" id="{C7A89B1E-C6CB-4017-AADC-20254D78D8A7}"/>
              </a:ext>
            </a:extLst>
          </p:cNvPr>
          <p:cNvSpPr>
            <a:spLocks/>
          </p:cNvSpPr>
          <p:nvPr/>
        </p:nvSpPr>
        <p:spPr bwMode="auto">
          <a:xfrm>
            <a:off x="2279650" y="2598738"/>
            <a:ext cx="7632700" cy="16510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sz="9600"/>
              <a:t>s</a:t>
            </a:r>
            <a:r>
              <a:rPr lang="en-GB" altLang="en-US" sz="9600" b="1">
                <a:solidFill>
                  <a:srgbClr val="21A6F9"/>
                </a:solidFill>
              </a:rPr>
              <a:t>c</a:t>
            </a:r>
            <a:r>
              <a:rPr lang="en-GB" altLang="en-US" sz="9600"/>
              <a:t>ene</a:t>
            </a:r>
          </a:p>
        </p:txBody>
      </p:sp>
      <p:sp>
        <p:nvSpPr>
          <p:cNvPr id="10" name="Content Placeholder 21">
            <a:extLst>
              <a:ext uri="{FF2B5EF4-FFF2-40B4-BE49-F238E27FC236}">
                <a16:creationId xmlns:a16="http://schemas.microsoft.com/office/drawing/2014/main" id="{2E30ED8D-51BA-4C87-BB70-105D5BCBF7EE}"/>
              </a:ext>
            </a:extLst>
          </p:cNvPr>
          <p:cNvSpPr>
            <a:spLocks/>
          </p:cNvSpPr>
          <p:nvPr/>
        </p:nvSpPr>
        <p:spPr bwMode="auto">
          <a:xfrm>
            <a:off x="2279650" y="2598738"/>
            <a:ext cx="7632700" cy="16510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sz="9600"/>
              <a:t>s</a:t>
            </a:r>
            <a:r>
              <a:rPr lang="en-GB" altLang="en-US" sz="9600" b="1">
                <a:solidFill>
                  <a:srgbClr val="21A6F9"/>
                </a:solidFill>
              </a:rPr>
              <a:t>c</a:t>
            </a:r>
            <a:r>
              <a:rPr lang="en-GB" altLang="en-US" sz="9600"/>
              <a:t>ent</a:t>
            </a:r>
          </a:p>
        </p:txBody>
      </p:sp>
      <p:sp>
        <p:nvSpPr>
          <p:cNvPr id="11" name="Content Placeholder 21">
            <a:extLst>
              <a:ext uri="{FF2B5EF4-FFF2-40B4-BE49-F238E27FC236}">
                <a16:creationId xmlns:a16="http://schemas.microsoft.com/office/drawing/2014/main" id="{0CFBD341-FD57-47FB-BC11-C482043CBDBD}"/>
              </a:ext>
            </a:extLst>
          </p:cNvPr>
          <p:cNvSpPr>
            <a:spLocks/>
          </p:cNvSpPr>
          <p:nvPr/>
        </p:nvSpPr>
        <p:spPr bwMode="auto">
          <a:xfrm>
            <a:off x="2279650" y="2598738"/>
            <a:ext cx="7632700" cy="16510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sz="9600"/>
              <a:t>s</a:t>
            </a:r>
            <a:r>
              <a:rPr lang="en-GB" altLang="en-US" sz="9600" b="1">
                <a:solidFill>
                  <a:srgbClr val="21A6F9"/>
                </a:solidFill>
              </a:rPr>
              <a:t>c</a:t>
            </a:r>
            <a:r>
              <a:rPr lang="en-GB" altLang="en-US" sz="9600"/>
              <a:t>ience</a:t>
            </a:r>
          </a:p>
        </p:txBody>
      </p:sp>
      <p:sp>
        <p:nvSpPr>
          <p:cNvPr id="12" name="Content Placeholder 21">
            <a:extLst>
              <a:ext uri="{FF2B5EF4-FFF2-40B4-BE49-F238E27FC236}">
                <a16:creationId xmlns:a16="http://schemas.microsoft.com/office/drawing/2014/main" id="{C35BE423-8DAD-48A5-9DA1-F9F371A048EF}"/>
              </a:ext>
            </a:extLst>
          </p:cNvPr>
          <p:cNvSpPr>
            <a:spLocks/>
          </p:cNvSpPr>
          <p:nvPr/>
        </p:nvSpPr>
        <p:spPr bwMode="auto">
          <a:xfrm>
            <a:off x="2279650" y="2598738"/>
            <a:ext cx="7632700" cy="16510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sz="9600"/>
              <a:t>a</a:t>
            </a:r>
            <a:r>
              <a:rPr lang="en-GB" altLang="en-US" sz="9600" b="1">
                <a:solidFill>
                  <a:srgbClr val="21A6F9"/>
                </a:solidFill>
              </a:rPr>
              <a:t>c</a:t>
            </a:r>
            <a:r>
              <a:rPr lang="en-GB" altLang="en-US" sz="9600"/>
              <a:t>quire</a:t>
            </a:r>
          </a:p>
        </p:txBody>
      </p:sp>
      <p:sp>
        <p:nvSpPr>
          <p:cNvPr id="13" name="Content Placeholder 21">
            <a:extLst>
              <a:ext uri="{FF2B5EF4-FFF2-40B4-BE49-F238E27FC236}">
                <a16:creationId xmlns:a16="http://schemas.microsoft.com/office/drawing/2014/main" id="{1BB7FE6D-E9B7-4F2B-A755-8F64791D1923}"/>
              </a:ext>
            </a:extLst>
          </p:cNvPr>
          <p:cNvSpPr>
            <a:spLocks/>
          </p:cNvSpPr>
          <p:nvPr/>
        </p:nvSpPr>
        <p:spPr bwMode="auto">
          <a:xfrm>
            <a:off x="2279650" y="2598738"/>
            <a:ext cx="7632700" cy="16510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sz="9600"/>
              <a:t>des</a:t>
            </a:r>
            <a:r>
              <a:rPr lang="en-GB" altLang="en-US" sz="9600" b="1">
                <a:solidFill>
                  <a:srgbClr val="21A6F9"/>
                </a:solidFill>
              </a:rPr>
              <a:t>c</a:t>
            </a:r>
            <a:r>
              <a:rPr lang="en-GB" altLang="en-US" sz="9600"/>
              <a:t>end</a:t>
            </a:r>
          </a:p>
        </p:txBody>
      </p:sp>
      <p:sp>
        <p:nvSpPr>
          <p:cNvPr id="14" name="Content Placeholder 21">
            <a:extLst>
              <a:ext uri="{FF2B5EF4-FFF2-40B4-BE49-F238E27FC236}">
                <a16:creationId xmlns:a16="http://schemas.microsoft.com/office/drawing/2014/main" id="{9C0D4663-A0CC-4F7B-A950-942AB7B716BB}"/>
              </a:ext>
            </a:extLst>
          </p:cNvPr>
          <p:cNvSpPr>
            <a:spLocks/>
          </p:cNvSpPr>
          <p:nvPr/>
        </p:nvSpPr>
        <p:spPr bwMode="auto">
          <a:xfrm>
            <a:off x="2279650" y="2598738"/>
            <a:ext cx="7632700" cy="16510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sz="9600"/>
              <a:t>s</a:t>
            </a:r>
            <a:r>
              <a:rPr lang="en-GB" altLang="en-US" sz="9600" b="1">
                <a:solidFill>
                  <a:srgbClr val="21A6F9"/>
                </a:solidFill>
              </a:rPr>
              <a:t>c</a:t>
            </a:r>
            <a:r>
              <a:rPr lang="en-GB" altLang="en-US" sz="9600"/>
              <a:t>enic</a:t>
            </a:r>
          </a:p>
        </p:txBody>
      </p:sp>
      <p:sp>
        <p:nvSpPr>
          <p:cNvPr id="15" name="Content Placeholder 21">
            <a:extLst>
              <a:ext uri="{FF2B5EF4-FFF2-40B4-BE49-F238E27FC236}">
                <a16:creationId xmlns:a16="http://schemas.microsoft.com/office/drawing/2014/main" id="{02ACFC05-BEDF-445E-905F-5329DB1359E6}"/>
              </a:ext>
            </a:extLst>
          </p:cNvPr>
          <p:cNvSpPr>
            <a:spLocks/>
          </p:cNvSpPr>
          <p:nvPr/>
        </p:nvSpPr>
        <p:spPr bwMode="auto">
          <a:xfrm>
            <a:off x="2279650" y="2598738"/>
            <a:ext cx="7632700" cy="16510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sz="9600"/>
              <a:t>dis</a:t>
            </a:r>
            <a:r>
              <a:rPr lang="en-GB" altLang="en-US" sz="9600" b="1">
                <a:solidFill>
                  <a:srgbClr val="21A6F9"/>
                </a:solidFill>
              </a:rPr>
              <a:t>c</a:t>
            </a:r>
            <a:r>
              <a:rPr lang="en-GB" altLang="en-US" sz="9600"/>
              <a:t>iple</a:t>
            </a:r>
          </a:p>
        </p:txBody>
      </p:sp>
      <p:sp>
        <p:nvSpPr>
          <p:cNvPr id="20" name="Content Placeholder 21">
            <a:extLst>
              <a:ext uri="{FF2B5EF4-FFF2-40B4-BE49-F238E27FC236}">
                <a16:creationId xmlns:a16="http://schemas.microsoft.com/office/drawing/2014/main" id="{1034A90C-4F8B-472C-9C5C-A2FCFF149749}"/>
              </a:ext>
            </a:extLst>
          </p:cNvPr>
          <p:cNvSpPr>
            <a:spLocks/>
          </p:cNvSpPr>
          <p:nvPr/>
        </p:nvSpPr>
        <p:spPr bwMode="auto">
          <a:xfrm>
            <a:off x="2279650" y="2598738"/>
            <a:ext cx="7632700" cy="16510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sz="9600"/>
              <a:t>mis</a:t>
            </a:r>
            <a:r>
              <a:rPr lang="en-GB" altLang="en-US" sz="9600" b="1">
                <a:solidFill>
                  <a:srgbClr val="21A6F9"/>
                </a:solidFill>
              </a:rPr>
              <a:t>c</a:t>
            </a:r>
            <a:r>
              <a:rPr lang="en-GB" altLang="en-US" sz="9600"/>
              <a:t>ellaneous</a:t>
            </a:r>
          </a:p>
        </p:txBody>
      </p:sp>
      <p:sp>
        <p:nvSpPr>
          <p:cNvPr id="22" name="Content Placeholder 21">
            <a:extLst>
              <a:ext uri="{FF2B5EF4-FFF2-40B4-BE49-F238E27FC236}">
                <a16:creationId xmlns:a16="http://schemas.microsoft.com/office/drawing/2014/main" id="{3066AA6D-7AB9-4ACC-8E3C-89F0A079D9B7}"/>
              </a:ext>
            </a:extLst>
          </p:cNvPr>
          <p:cNvSpPr>
            <a:spLocks/>
          </p:cNvSpPr>
          <p:nvPr/>
        </p:nvSpPr>
        <p:spPr bwMode="auto">
          <a:xfrm>
            <a:off x="2279650" y="2598738"/>
            <a:ext cx="7632700" cy="16510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sz="9600"/>
              <a:t>fas</a:t>
            </a:r>
            <a:r>
              <a:rPr lang="en-GB" altLang="en-US" sz="9600" b="1">
                <a:solidFill>
                  <a:srgbClr val="21A6F9"/>
                </a:solidFill>
              </a:rPr>
              <a:t>c</a:t>
            </a:r>
            <a:r>
              <a:rPr lang="en-GB" altLang="en-US" sz="9600"/>
              <a:t>inate</a:t>
            </a:r>
          </a:p>
        </p:txBody>
      </p:sp>
      <p:sp>
        <p:nvSpPr>
          <p:cNvPr id="24" name="Content Placeholder 21">
            <a:extLst>
              <a:ext uri="{FF2B5EF4-FFF2-40B4-BE49-F238E27FC236}">
                <a16:creationId xmlns:a16="http://schemas.microsoft.com/office/drawing/2014/main" id="{D87FA6CF-B0E7-48F8-947A-E448C70E80B3}"/>
              </a:ext>
            </a:extLst>
          </p:cNvPr>
          <p:cNvSpPr>
            <a:spLocks/>
          </p:cNvSpPr>
          <p:nvPr/>
        </p:nvSpPr>
        <p:spPr bwMode="auto">
          <a:xfrm>
            <a:off x="2279650" y="2598738"/>
            <a:ext cx="7632700" cy="16510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sz="9600"/>
              <a:t>obs</a:t>
            </a:r>
            <a:r>
              <a:rPr lang="en-GB" altLang="en-US" sz="9600" b="1">
                <a:solidFill>
                  <a:srgbClr val="21A6F9"/>
                </a:solidFill>
              </a:rPr>
              <a:t>c</a:t>
            </a:r>
            <a:r>
              <a:rPr lang="en-GB" altLang="en-US" sz="9600"/>
              <a:t>ene</a:t>
            </a:r>
          </a:p>
        </p:txBody>
      </p:sp>
      <p:sp>
        <p:nvSpPr>
          <p:cNvPr id="25" name="Content Placeholder 21">
            <a:extLst>
              <a:ext uri="{FF2B5EF4-FFF2-40B4-BE49-F238E27FC236}">
                <a16:creationId xmlns:a16="http://schemas.microsoft.com/office/drawing/2014/main" id="{EE91B90C-EB18-43DC-874A-5FBE24F85FB8}"/>
              </a:ext>
            </a:extLst>
          </p:cNvPr>
          <p:cNvSpPr>
            <a:spLocks/>
          </p:cNvSpPr>
          <p:nvPr/>
        </p:nvSpPr>
        <p:spPr bwMode="auto">
          <a:xfrm>
            <a:off x="2279650" y="2598738"/>
            <a:ext cx="7632700" cy="16510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sz="9600"/>
              <a:t>resus</a:t>
            </a:r>
            <a:r>
              <a:rPr lang="en-GB" altLang="en-US" sz="9600" b="1">
                <a:solidFill>
                  <a:srgbClr val="21A6F9"/>
                </a:solidFill>
              </a:rPr>
              <a:t>c</a:t>
            </a:r>
            <a:r>
              <a:rPr lang="en-GB" altLang="en-US" sz="9600"/>
              <a:t>itate</a:t>
            </a:r>
          </a:p>
        </p:txBody>
      </p:sp>
      <p:sp>
        <p:nvSpPr>
          <p:cNvPr id="26" name="Content Placeholder 21">
            <a:extLst>
              <a:ext uri="{FF2B5EF4-FFF2-40B4-BE49-F238E27FC236}">
                <a16:creationId xmlns:a16="http://schemas.microsoft.com/office/drawing/2014/main" id="{FC35EBAB-A87A-4CAC-8567-57537F804D7C}"/>
              </a:ext>
            </a:extLst>
          </p:cNvPr>
          <p:cNvSpPr>
            <a:spLocks/>
          </p:cNvSpPr>
          <p:nvPr/>
        </p:nvSpPr>
        <p:spPr bwMode="auto">
          <a:xfrm>
            <a:off x="2279650" y="2598738"/>
            <a:ext cx="7632700" cy="16510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sz="9600"/>
              <a:t>s</a:t>
            </a:r>
            <a:r>
              <a:rPr lang="en-GB" altLang="en-US" sz="9600" b="1">
                <a:solidFill>
                  <a:srgbClr val="21A6F9"/>
                </a:solidFill>
              </a:rPr>
              <a:t>c</a:t>
            </a:r>
            <a:r>
              <a:rPr lang="en-GB" altLang="en-US" sz="9600"/>
              <a:t>enario</a:t>
            </a:r>
          </a:p>
        </p:txBody>
      </p:sp>
      <p:sp>
        <p:nvSpPr>
          <p:cNvPr id="27" name="Content Placeholder 21">
            <a:extLst>
              <a:ext uri="{FF2B5EF4-FFF2-40B4-BE49-F238E27FC236}">
                <a16:creationId xmlns:a16="http://schemas.microsoft.com/office/drawing/2014/main" id="{D22902CB-BF62-4D40-A64A-39E810B8E9C6}"/>
              </a:ext>
            </a:extLst>
          </p:cNvPr>
          <p:cNvSpPr>
            <a:spLocks/>
          </p:cNvSpPr>
          <p:nvPr/>
        </p:nvSpPr>
        <p:spPr bwMode="auto">
          <a:xfrm>
            <a:off x="2279650" y="2598738"/>
            <a:ext cx="7632700" cy="16510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sz="9600" dirty="0"/>
              <a:t>cons</a:t>
            </a:r>
            <a:r>
              <a:rPr lang="en-GB" altLang="en-US" sz="9600" b="1" dirty="0">
                <a:solidFill>
                  <a:srgbClr val="21A6F9"/>
                </a:solidFill>
              </a:rPr>
              <a:t>c</a:t>
            </a:r>
            <a:r>
              <a:rPr lang="en-GB" altLang="en-US" sz="9600" dirty="0"/>
              <a:t>ious</a:t>
            </a:r>
          </a:p>
        </p:txBody>
      </p:sp>
      <p:sp>
        <p:nvSpPr>
          <p:cNvPr id="28" name="Content Placeholder 21">
            <a:extLst>
              <a:ext uri="{FF2B5EF4-FFF2-40B4-BE49-F238E27FC236}">
                <a16:creationId xmlns:a16="http://schemas.microsoft.com/office/drawing/2014/main" id="{BE5726B3-382B-4D11-8FB5-D7E124C882D5}"/>
              </a:ext>
            </a:extLst>
          </p:cNvPr>
          <p:cNvSpPr>
            <a:spLocks/>
          </p:cNvSpPr>
          <p:nvPr/>
        </p:nvSpPr>
        <p:spPr bwMode="auto">
          <a:xfrm>
            <a:off x="2279650" y="2598738"/>
            <a:ext cx="7632700" cy="16510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Aft>
                <a:spcPct val="0"/>
              </a:spcAft>
              <a:buNone/>
            </a:pPr>
            <a:r>
              <a:rPr lang="en-GB" altLang="en-US" sz="9600" dirty="0"/>
              <a:t>abs</a:t>
            </a:r>
            <a:r>
              <a:rPr lang="en-GB" altLang="en-US" sz="9600" b="1" dirty="0">
                <a:solidFill>
                  <a:srgbClr val="21A6F9"/>
                </a:solidFill>
              </a:rPr>
              <a:t>c</a:t>
            </a:r>
            <a:r>
              <a:rPr lang="en-GB" altLang="en-US" sz="9600" dirty="0"/>
              <a:t>ess</a:t>
            </a:r>
          </a:p>
        </p:txBody>
      </p:sp>
    </p:spTree>
    <p:extLst>
      <p:ext uri="{BB962C8B-B14F-4D97-AF65-F5344CB8AC3E}">
        <p14:creationId xmlns:p14="http://schemas.microsoft.com/office/powerpoint/2010/main" val="2289346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32" fill="hold" grpId="0" nodeType="clickEffect">
                                  <p:stCondLst>
                                    <p:cond delay="0"/>
                                  </p:stCondLst>
                                  <p:childTnLst>
                                    <p:anim calcmode="lin" valueType="num">
                                      <p:cBhvr>
                                        <p:cTn id="13" dur="500"/>
                                        <p:tgtEl>
                                          <p:spTgt spid="19">
                                            <p:txEl>
                                              <p:pRg st="0" end="0"/>
                                            </p:txEl>
                                          </p:spTgt>
                                        </p:tgtEl>
                                        <p:attrNameLst>
                                          <p:attrName>ppt_w</p:attrName>
                                        </p:attrNameLst>
                                      </p:cBhvr>
                                      <p:tavLst>
                                        <p:tav tm="0">
                                          <p:val>
                                            <p:strVal val="ppt_w"/>
                                          </p:val>
                                        </p:tav>
                                        <p:tav tm="100000">
                                          <p:val>
                                            <p:fltVal val="0"/>
                                          </p:val>
                                        </p:tav>
                                      </p:tavLst>
                                    </p:anim>
                                    <p:anim calcmode="lin" valueType="num">
                                      <p:cBhvr>
                                        <p:cTn id="14" dur="500"/>
                                        <p:tgtEl>
                                          <p:spTgt spid="19">
                                            <p:txEl>
                                              <p:pRg st="0" end="0"/>
                                            </p:txEl>
                                          </p:spTgt>
                                        </p:tgtEl>
                                        <p:attrNameLst>
                                          <p:attrName>ppt_h</p:attrName>
                                        </p:attrNameLst>
                                      </p:cBhvr>
                                      <p:tavLst>
                                        <p:tav tm="0">
                                          <p:val>
                                            <p:strVal val="ppt_h"/>
                                          </p:val>
                                        </p:tav>
                                        <p:tav tm="100000">
                                          <p:val>
                                            <p:fltVal val="0"/>
                                          </p:val>
                                        </p:tav>
                                      </p:tavLst>
                                    </p:anim>
                                    <p:animEffect transition="out" filter="fade">
                                      <p:cBhvr>
                                        <p:cTn id="15" dur="500"/>
                                        <p:tgtEl>
                                          <p:spTgt spid="19">
                                            <p:txEl>
                                              <p:pRg st="0" end="0"/>
                                            </p:txEl>
                                          </p:spTgt>
                                        </p:tgtEl>
                                      </p:cBhvr>
                                    </p:animEffect>
                                    <p:set>
                                      <p:cBhvr>
                                        <p:cTn id="16" dur="1" fill="hold">
                                          <p:stCondLst>
                                            <p:cond delay="499"/>
                                          </p:stCondLst>
                                        </p:cTn>
                                        <p:tgtEl>
                                          <p:spTgt spid="19">
                                            <p:txEl>
                                              <p:pRg st="0" end="0"/>
                                            </p:txEl>
                                          </p:spTgt>
                                        </p:tgtEl>
                                        <p:attrNameLst>
                                          <p:attrName>style.visibility</p:attrName>
                                        </p:attrNameLst>
                                      </p:cBhvr>
                                      <p:to>
                                        <p:strVal val="hidden"/>
                                      </p:to>
                                    </p:set>
                                  </p:childTnLst>
                                </p:cTn>
                              </p:par>
                              <p:par>
                                <p:cTn id="17" presetID="53" presetClass="entr" presetSubtype="16" fill="hold"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p:cTn id="19"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9">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xit" presetSubtype="32" fill="hold" grpId="0" nodeType="clickEffect">
                                  <p:stCondLst>
                                    <p:cond delay="0"/>
                                  </p:stCondLst>
                                  <p:childTnLst>
                                    <p:anim calcmode="lin" valueType="num">
                                      <p:cBhvr>
                                        <p:cTn id="25" dur="500"/>
                                        <p:tgtEl>
                                          <p:spTgt spid="9">
                                            <p:txEl>
                                              <p:pRg st="0" end="0"/>
                                            </p:txEl>
                                          </p:spTgt>
                                        </p:tgtEl>
                                        <p:attrNameLst>
                                          <p:attrName>ppt_w</p:attrName>
                                        </p:attrNameLst>
                                      </p:cBhvr>
                                      <p:tavLst>
                                        <p:tav tm="0">
                                          <p:val>
                                            <p:strVal val="ppt_w"/>
                                          </p:val>
                                        </p:tav>
                                        <p:tav tm="100000">
                                          <p:val>
                                            <p:fltVal val="0"/>
                                          </p:val>
                                        </p:tav>
                                      </p:tavLst>
                                    </p:anim>
                                    <p:anim calcmode="lin" valueType="num">
                                      <p:cBhvr>
                                        <p:cTn id="26" dur="500"/>
                                        <p:tgtEl>
                                          <p:spTgt spid="9">
                                            <p:txEl>
                                              <p:pRg st="0" end="0"/>
                                            </p:txEl>
                                          </p:spTgt>
                                        </p:tgtEl>
                                        <p:attrNameLst>
                                          <p:attrName>ppt_h</p:attrName>
                                        </p:attrNameLst>
                                      </p:cBhvr>
                                      <p:tavLst>
                                        <p:tav tm="0">
                                          <p:val>
                                            <p:strVal val="ppt_h"/>
                                          </p:val>
                                        </p:tav>
                                        <p:tav tm="100000">
                                          <p:val>
                                            <p:fltVal val="0"/>
                                          </p:val>
                                        </p:tav>
                                      </p:tavLst>
                                    </p:anim>
                                    <p:animEffect transition="out" filter="fade">
                                      <p:cBhvr>
                                        <p:cTn id="27" dur="500"/>
                                        <p:tgtEl>
                                          <p:spTgt spid="9">
                                            <p:txEl>
                                              <p:pRg st="0" end="0"/>
                                            </p:txEl>
                                          </p:spTgt>
                                        </p:tgtEl>
                                      </p:cBhvr>
                                    </p:animEffect>
                                    <p:set>
                                      <p:cBhvr>
                                        <p:cTn id="28" dur="1" fill="hold">
                                          <p:stCondLst>
                                            <p:cond delay="499"/>
                                          </p:stCondLst>
                                        </p:cTn>
                                        <p:tgtEl>
                                          <p:spTgt spid="9">
                                            <p:txEl>
                                              <p:pRg st="0" end="0"/>
                                            </p:txEl>
                                          </p:spTgt>
                                        </p:tgtEl>
                                        <p:attrNameLst>
                                          <p:attrName>style.visibility</p:attrName>
                                        </p:attrNameLst>
                                      </p:cBhvr>
                                      <p:to>
                                        <p:strVal val="hidden"/>
                                      </p:to>
                                    </p:set>
                                  </p:childTnLst>
                                </p:cTn>
                              </p:par>
                              <p:par>
                                <p:cTn id="29" presetID="53" presetClass="entr" presetSubtype="16" fill="hold" nodeType="with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p:cTn id="31"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10">
                                            <p:txEl>
                                              <p:pRg st="0" end="0"/>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xit" presetSubtype="32" fill="hold" grpId="0" nodeType="clickEffect">
                                  <p:stCondLst>
                                    <p:cond delay="0"/>
                                  </p:stCondLst>
                                  <p:childTnLst>
                                    <p:anim calcmode="lin" valueType="num">
                                      <p:cBhvr>
                                        <p:cTn id="37" dur="500"/>
                                        <p:tgtEl>
                                          <p:spTgt spid="10">
                                            <p:txEl>
                                              <p:pRg st="0" end="0"/>
                                            </p:txEl>
                                          </p:spTgt>
                                        </p:tgtEl>
                                        <p:attrNameLst>
                                          <p:attrName>ppt_w</p:attrName>
                                        </p:attrNameLst>
                                      </p:cBhvr>
                                      <p:tavLst>
                                        <p:tav tm="0">
                                          <p:val>
                                            <p:strVal val="ppt_w"/>
                                          </p:val>
                                        </p:tav>
                                        <p:tav tm="100000">
                                          <p:val>
                                            <p:fltVal val="0"/>
                                          </p:val>
                                        </p:tav>
                                      </p:tavLst>
                                    </p:anim>
                                    <p:anim calcmode="lin" valueType="num">
                                      <p:cBhvr>
                                        <p:cTn id="38" dur="500"/>
                                        <p:tgtEl>
                                          <p:spTgt spid="10">
                                            <p:txEl>
                                              <p:pRg st="0" end="0"/>
                                            </p:txEl>
                                          </p:spTgt>
                                        </p:tgtEl>
                                        <p:attrNameLst>
                                          <p:attrName>ppt_h</p:attrName>
                                        </p:attrNameLst>
                                      </p:cBhvr>
                                      <p:tavLst>
                                        <p:tav tm="0">
                                          <p:val>
                                            <p:strVal val="ppt_h"/>
                                          </p:val>
                                        </p:tav>
                                        <p:tav tm="100000">
                                          <p:val>
                                            <p:fltVal val="0"/>
                                          </p:val>
                                        </p:tav>
                                      </p:tavLst>
                                    </p:anim>
                                    <p:animEffect transition="out" filter="fade">
                                      <p:cBhvr>
                                        <p:cTn id="39" dur="500"/>
                                        <p:tgtEl>
                                          <p:spTgt spid="10">
                                            <p:txEl>
                                              <p:pRg st="0" end="0"/>
                                            </p:txEl>
                                          </p:spTgt>
                                        </p:tgtEl>
                                      </p:cBhvr>
                                    </p:animEffect>
                                    <p:set>
                                      <p:cBhvr>
                                        <p:cTn id="40" dur="1" fill="hold">
                                          <p:stCondLst>
                                            <p:cond delay="499"/>
                                          </p:stCondLst>
                                        </p:cTn>
                                        <p:tgtEl>
                                          <p:spTgt spid="10">
                                            <p:txEl>
                                              <p:pRg st="0" end="0"/>
                                            </p:txEl>
                                          </p:spTgt>
                                        </p:tgtEl>
                                        <p:attrNameLst>
                                          <p:attrName>style.visibility</p:attrName>
                                        </p:attrNameLst>
                                      </p:cBhvr>
                                      <p:to>
                                        <p:strVal val="hidden"/>
                                      </p:to>
                                    </p:set>
                                  </p:childTnLst>
                                </p:cTn>
                              </p:par>
                              <p:par>
                                <p:cTn id="41" presetID="53" presetClass="entr" presetSubtype="16" fill="hold" nodeType="with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 calcmode="lin" valueType="num">
                                      <p:cBhvr>
                                        <p:cTn id="43"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11">
                                            <p:txEl>
                                              <p:pRg st="0" end="0"/>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xit" presetSubtype="32" fill="hold" grpId="0" nodeType="clickEffect">
                                  <p:stCondLst>
                                    <p:cond delay="0"/>
                                  </p:stCondLst>
                                  <p:childTnLst>
                                    <p:anim calcmode="lin" valueType="num">
                                      <p:cBhvr>
                                        <p:cTn id="49" dur="500"/>
                                        <p:tgtEl>
                                          <p:spTgt spid="11">
                                            <p:txEl>
                                              <p:pRg st="0" end="0"/>
                                            </p:txEl>
                                          </p:spTgt>
                                        </p:tgtEl>
                                        <p:attrNameLst>
                                          <p:attrName>ppt_w</p:attrName>
                                        </p:attrNameLst>
                                      </p:cBhvr>
                                      <p:tavLst>
                                        <p:tav tm="0">
                                          <p:val>
                                            <p:strVal val="ppt_w"/>
                                          </p:val>
                                        </p:tav>
                                        <p:tav tm="100000">
                                          <p:val>
                                            <p:fltVal val="0"/>
                                          </p:val>
                                        </p:tav>
                                      </p:tavLst>
                                    </p:anim>
                                    <p:anim calcmode="lin" valueType="num">
                                      <p:cBhvr>
                                        <p:cTn id="50" dur="500"/>
                                        <p:tgtEl>
                                          <p:spTgt spid="11">
                                            <p:txEl>
                                              <p:pRg st="0" end="0"/>
                                            </p:txEl>
                                          </p:spTgt>
                                        </p:tgtEl>
                                        <p:attrNameLst>
                                          <p:attrName>ppt_h</p:attrName>
                                        </p:attrNameLst>
                                      </p:cBhvr>
                                      <p:tavLst>
                                        <p:tav tm="0">
                                          <p:val>
                                            <p:strVal val="ppt_h"/>
                                          </p:val>
                                        </p:tav>
                                        <p:tav tm="100000">
                                          <p:val>
                                            <p:fltVal val="0"/>
                                          </p:val>
                                        </p:tav>
                                      </p:tavLst>
                                    </p:anim>
                                    <p:animEffect transition="out" filter="fade">
                                      <p:cBhvr>
                                        <p:cTn id="51" dur="500"/>
                                        <p:tgtEl>
                                          <p:spTgt spid="11">
                                            <p:txEl>
                                              <p:pRg st="0" end="0"/>
                                            </p:txEl>
                                          </p:spTgt>
                                        </p:tgtEl>
                                      </p:cBhvr>
                                    </p:animEffect>
                                    <p:set>
                                      <p:cBhvr>
                                        <p:cTn id="52" dur="1" fill="hold">
                                          <p:stCondLst>
                                            <p:cond delay="499"/>
                                          </p:stCondLst>
                                        </p:cTn>
                                        <p:tgtEl>
                                          <p:spTgt spid="11">
                                            <p:txEl>
                                              <p:pRg st="0" end="0"/>
                                            </p:txEl>
                                          </p:spTgt>
                                        </p:tgtEl>
                                        <p:attrNameLst>
                                          <p:attrName>style.visibility</p:attrName>
                                        </p:attrNameLst>
                                      </p:cBhvr>
                                      <p:to>
                                        <p:strVal val="hidden"/>
                                      </p:to>
                                    </p:set>
                                  </p:childTnLst>
                                </p:cTn>
                              </p:par>
                              <p:par>
                                <p:cTn id="53" presetID="53" presetClass="entr" presetSubtype="16" fill="hold" nodeType="withEffect">
                                  <p:stCondLst>
                                    <p:cond delay="0"/>
                                  </p:stCondLst>
                                  <p:childTnLst>
                                    <p:set>
                                      <p:cBhvr>
                                        <p:cTn id="54" dur="1" fill="hold">
                                          <p:stCondLst>
                                            <p:cond delay="0"/>
                                          </p:stCondLst>
                                        </p:cTn>
                                        <p:tgtEl>
                                          <p:spTgt spid="12">
                                            <p:txEl>
                                              <p:pRg st="0" end="0"/>
                                            </p:txEl>
                                          </p:spTgt>
                                        </p:tgtEl>
                                        <p:attrNameLst>
                                          <p:attrName>style.visibility</p:attrName>
                                        </p:attrNameLst>
                                      </p:cBhvr>
                                      <p:to>
                                        <p:strVal val="visible"/>
                                      </p:to>
                                    </p:set>
                                    <p:anim calcmode="lin" valueType="num">
                                      <p:cBhvr>
                                        <p:cTn id="55"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57" dur="500"/>
                                        <p:tgtEl>
                                          <p:spTgt spid="12">
                                            <p:txEl>
                                              <p:pRg st="0" end="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3" presetClass="exit" presetSubtype="32" fill="hold" grpId="0" nodeType="clickEffect">
                                  <p:stCondLst>
                                    <p:cond delay="0"/>
                                  </p:stCondLst>
                                  <p:childTnLst>
                                    <p:anim calcmode="lin" valueType="num">
                                      <p:cBhvr>
                                        <p:cTn id="61" dur="500"/>
                                        <p:tgtEl>
                                          <p:spTgt spid="12">
                                            <p:txEl>
                                              <p:pRg st="0" end="0"/>
                                            </p:txEl>
                                          </p:spTgt>
                                        </p:tgtEl>
                                        <p:attrNameLst>
                                          <p:attrName>ppt_w</p:attrName>
                                        </p:attrNameLst>
                                      </p:cBhvr>
                                      <p:tavLst>
                                        <p:tav tm="0">
                                          <p:val>
                                            <p:strVal val="ppt_w"/>
                                          </p:val>
                                        </p:tav>
                                        <p:tav tm="100000">
                                          <p:val>
                                            <p:fltVal val="0"/>
                                          </p:val>
                                        </p:tav>
                                      </p:tavLst>
                                    </p:anim>
                                    <p:anim calcmode="lin" valueType="num">
                                      <p:cBhvr>
                                        <p:cTn id="62" dur="500"/>
                                        <p:tgtEl>
                                          <p:spTgt spid="12">
                                            <p:txEl>
                                              <p:pRg st="0" end="0"/>
                                            </p:txEl>
                                          </p:spTgt>
                                        </p:tgtEl>
                                        <p:attrNameLst>
                                          <p:attrName>ppt_h</p:attrName>
                                        </p:attrNameLst>
                                      </p:cBhvr>
                                      <p:tavLst>
                                        <p:tav tm="0">
                                          <p:val>
                                            <p:strVal val="ppt_h"/>
                                          </p:val>
                                        </p:tav>
                                        <p:tav tm="100000">
                                          <p:val>
                                            <p:fltVal val="0"/>
                                          </p:val>
                                        </p:tav>
                                      </p:tavLst>
                                    </p:anim>
                                    <p:animEffect transition="out" filter="fade">
                                      <p:cBhvr>
                                        <p:cTn id="63" dur="500"/>
                                        <p:tgtEl>
                                          <p:spTgt spid="12">
                                            <p:txEl>
                                              <p:pRg st="0" end="0"/>
                                            </p:txEl>
                                          </p:spTgt>
                                        </p:tgtEl>
                                      </p:cBhvr>
                                    </p:animEffect>
                                    <p:set>
                                      <p:cBhvr>
                                        <p:cTn id="64" dur="1" fill="hold">
                                          <p:stCondLst>
                                            <p:cond delay="499"/>
                                          </p:stCondLst>
                                        </p:cTn>
                                        <p:tgtEl>
                                          <p:spTgt spid="12">
                                            <p:txEl>
                                              <p:pRg st="0" end="0"/>
                                            </p:txEl>
                                          </p:spTgt>
                                        </p:tgtEl>
                                        <p:attrNameLst>
                                          <p:attrName>style.visibility</p:attrName>
                                        </p:attrNameLst>
                                      </p:cBhvr>
                                      <p:to>
                                        <p:strVal val="hidden"/>
                                      </p:to>
                                    </p:set>
                                  </p:childTnLst>
                                </p:cTn>
                              </p:par>
                              <p:par>
                                <p:cTn id="65" presetID="53" presetClass="entr" presetSubtype="16" fill="hold" nodeType="withEffect">
                                  <p:stCondLst>
                                    <p:cond delay="0"/>
                                  </p:stCondLst>
                                  <p:childTnLst>
                                    <p:set>
                                      <p:cBhvr>
                                        <p:cTn id="66" dur="1" fill="hold">
                                          <p:stCondLst>
                                            <p:cond delay="0"/>
                                          </p:stCondLst>
                                        </p:cTn>
                                        <p:tgtEl>
                                          <p:spTgt spid="13">
                                            <p:txEl>
                                              <p:pRg st="0" end="0"/>
                                            </p:txEl>
                                          </p:spTgt>
                                        </p:tgtEl>
                                        <p:attrNameLst>
                                          <p:attrName>style.visibility</p:attrName>
                                        </p:attrNameLst>
                                      </p:cBhvr>
                                      <p:to>
                                        <p:strVal val="visible"/>
                                      </p:to>
                                    </p:set>
                                    <p:anim calcmode="lin" valueType="num">
                                      <p:cBhvr>
                                        <p:cTn id="6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13">
                                            <p:txEl>
                                              <p:pRg st="0" end="0"/>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53" presetClass="exit" presetSubtype="32" fill="hold" grpId="0" nodeType="clickEffect">
                                  <p:stCondLst>
                                    <p:cond delay="0"/>
                                  </p:stCondLst>
                                  <p:childTnLst>
                                    <p:anim calcmode="lin" valueType="num">
                                      <p:cBhvr>
                                        <p:cTn id="73" dur="500"/>
                                        <p:tgtEl>
                                          <p:spTgt spid="13">
                                            <p:txEl>
                                              <p:pRg st="0" end="0"/>
                                            </p:txEl>
                                          </p:spTgt>
                                        </p:tgtEl>
                                        <p:attrNameLst>
                                          <p:attrName>ppt_w</p:attrName>
                                        </p:attrNameLst>
                                      </p:cBhvr>
                                      <p:tavLst>
                                        <p:tav tm="0">
                                          <p:val>
                                            <p:strVal val="ppt_w"/>
                                          </p:val>
                                        </p:tav>
                                        <p:tav tm="100000">
                                          <p:val>
                                            <p:fltVal val="0"/>
                                          </p:val>
                                        </p:tav>
                                      </p:tavLst>
                                    </p:anim>
                                    <p:anim calcmode="lin" valueType="num">
                                      <p:cBhvr>
                                        <p:cTn id="74" dur="500"/>
                                        <p:tgtEl>
                                          <p:spTgt spid="13">
                                            <p:txEl>
                                              <p:pRg st="0" end="0"/>
                                            </p:txEl>
                                          </p:spTgt>
                                        </p:tgtEl>
                                        <p:attrNameLst>
                                          <p:attrName>ppt_h</p:attrName>
                                        </p:attrNameLst>
                                      </p:cBhvr>
                                      <p:tavLst>
                                        <p:tav tm="0">
                                          <p:val>
                                            <p:strVal val="ppt_h"/>
                                          </p:val>
                                        </p:tav>
                                        <p:tav tm="100000">
                                          <p:val>
                                            <p:fltVal val="0"/>
                                          </p:val>
                                        </p:tav>
                                      </p:tavLst>
                                    </p:anim>
                                    <p:animEffect transition="out" filter="fade">
                                      <p:cBhvr>
                                        <p:cTn id="75" dur="500"/>
                                        <p:tgtEl>
                                          <p:spTgt spid="13">
                                            <p:txEl>
                                              <p:pRg st="0" end="0"/>
                                            </p:txEl>
                                          </p:spTgt>
                                        </p:tgtEl>
                                      </p:cBhvr>
                                    </p:animEffect>
                                    <p:set>
                                      <p:cBhvr>
                                        <p:cTn id="76" dur="1" fill="hold">
                                          <p:stCondLst>
                                            <p:cond delay="499"/>
                                          </p:stCondLst>
                                        </p:cTn>
                                        <p:tgtEl>
                                          <p:spTgt spid="13">
                                            <p:txEl>
                                              <p:pRg st="0" end="0"/>
                                            </p:txEl>
                                          </p:spTgt>
                                        </p:tgtEl>
                                        <p:attrNameLst>
                                          <p:attrName>style.visibility</p:attrName>
                                        </p:attrNameLst>
                                      </p:cBhvr>
                                      <p:to>
                                        <p:strVal val="hidden"/>
                                      </p:to>
                                    </p:set>
                                  </p:childTnLst>
                                </p:cTn>
                              </p:par>
                              <p:par>
                                <p:cTn id="77" presetID="53" presetClass="entr" presetSubtype="16" fill="hold" nodeType="withEffect">
                                  <p:stCondLst>
                                    <p:cond delay="0"/>
                                  </p:stCondLst>
                                  <p:childTnLst>
                                    <p:set>
                                      <p:cBhvr>
                                        <p:cTn id="78" dur="1" fill="hold">
                                          <p:stCondLst>
                                            <p:cond delay="0"/>
                                          </p:stCondLst>
                                        </p:cTn>
                                        <p:tgtEl>
                                          <p:spTgt spid="14">
                                            <p:txEl>
                                              <p:pRg st="0" end="0"/>
                                            </p:txEl>
                                          </p:spTgt>
                                        </p:tgtEl>
                                        <p:attrNameLst>
                                          <p:attrName>style.visibility</p:attrName>
                                        </p:attrNameLst>
                                      </p:cBhvr>
                                      <p:to>
                                        <p:strVal val="visible"/>
                                      </p:to>
                                    </p:set>
                                    <p:anim calcmode="lin" valueType="num">
                                      <p:cBhvr>
                                        <p:cTn id="79"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0"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81" dur="500"/>
                                        <p:tgtEl>
                                          <p:spTgt spid="14">
                                            <p:txEl>
                                              <p:pRg st="0" end="0"/>
                                            </p:txEl>
                                          </p:spTgt>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53" presetClass="exit" presetSubtype="32" fill="hold" grpId="0" nodeType="clickEffect">
                                  <p:stCondLst>
                                    <p:cond delay="0"/>
                                  </p:stCondLst>
                                  <p:childTnLst>
                                    <p:anim calcmode="lin" valueType="num">
                                      <p:cBhvr>
                                        <p:cTn id="85" dur="500"/>
                                        <p:tgtEl>
                                          <p:spTgt spid="14">
                                            <p:txEl>
                                              <p:pRg st="0" end="0"/>
                                            </p:txEl>
                                          </p:spTgt>
                                        </p:tgtEl>
                                        <p:attrNameLst>
                                          <p:attrName>ppt_w</p:attrName>
                                        </p:attrNameLst>
                                      </p:cBhvr>
                                      <p:tavLst>
                                        <p:tav tm="0">
                                          <p:val>
                                            <p:strVal val="ppt_w"/>
                                          </p:val>
                                        </p:tav>
                                        <p:tav tm="100000">
                                          <p:val>
                                            <p:fltVal val="0"/>
                                          </p:val>
                                        </p:tav>
                                      </p:tavLst>
                                    </p:anim>
                                    <p:anim calcmode="lin" valueType="num">
                                      <p:cBhvr>
                                        <p:cTn id="86" dur="500"/>
                                        <p:tgtEl>
                                          <p:spTgt spid="14">
                                            <p:txEl>
                                              <p:pRg st="0" end="0"/>
                                            </p:txEl>
                                          </p:spTgt>
                                        </p:tgtEl>
                                        <p:attrNameLst>
                                          <p:attrName>ppt_h</p:attrName>
                                        </p:attrNameLst>
                                      </p:cBhvr>
                                      <p:tavLst>
                                        <p:tav tm="0">
                                          <p:val>
                                            <p:strVal val="ppt_h"/>
                                          </p:val>
                                        </p:tav>
                                        <p:tav tm="100000">
                                          <p:val>
                                            <p:fltVal val="0"/>
                                          </p:val>
                                        </p:tav>
                                      </p:tavLst>
                                    </p:anim>
                                    <p:animEffect transition="out" filter="fade">
                                      <p:cBhvr>
                                        <p:cTn id="87" dur="500"/>
                                        <p:tgtEl>
                                          <p:spTgt spid="14">
                                            <p:txEl>
                                              <p:pRg st="0" end="0"/>
                                            </p:txEl>
                                          </p:spTgt>
                                        </p:tgtEl>
                                      </p:cBhvr>
                                    </p:animEffect>
                                    <p:set>
                                      <p:cBhvr>
                                        <p:cTn id="88" dur="1" fill="hold">
                                          <p:stCondLst>
                                            <p:cond delay="499"/>
                                          </p:stCondLst>
                                        </p:cTn>
                                        <p:tgtEl>
                                          <p:spTgt spid="14">
                                            <p:txEl>
                                              <p:pRg st="0" end="0"/>
                                            </p:txEl>
                                          </p:spTgt>
                                        </p:tgtEl>
                                        <p:attrNameLst>
                                          <p:attrName>style.visibility</p:attrName>
                                        </p:attrNameLst>
                                      </p:cBhvr>
                                      <p:to>
                                        <p:strVal val="hidden"/>
                                      </p:to>
                                    </p:set>
                                  </p:childTnLst>
                                </p:cTn>
                              </p:par>
                              <p:par>
                                <p:cTn id="89" presetID="53" presetClass="entr" presetSubtype="16" fill="hold" nodeType="withEffect">
                                  <p:stCondLst>
                                    <p:cond delay="0"/>
                                  </p:stCondLst>
                                  <p:childTnLst>
                                    <p:set>
                                      <p:cBhvr>
                                        <p:cTn id="90" dur="1" fill="hold">
                                          <p:stCondLst>
                                            <p:cond delay="0"/>
                                          </p:stCondLst>
                                        </p:cTn>
                                        <p:tgtEl>
                                          <p:spTgt spid="15">
                                            <p:txEl>
                                              <p:pRg st="0" end="0"/>
                                            </p:txEl>
                                          </p:spTgt>
                                        </p:tgtEl>
                                        <p:attrNameLst>
                                          <p:attrName>style.visibility</p:attrName>
                                        </p:attrNameLst>
                                      </p:cBhvr>
                                      <p:to>
                                        <p:strVal val="visible"/>
                                      </p:to>
                                    </p:set>
                                    <p:anim calcmode="lin" valueType="num">
                                      <p:cBhvr>
                                        <p:cTn id="91"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15">
                                            <p:txEl>
                                              <p:pRg st="0" end="0"/>
                                            </p:txEl>
                                          </p:spTgt>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53" presetClass="exit" presetSubtype="32" fill="hold" grpId="0" nodeType="clickEffect">
                                  <p:stCondLst>
                                    <p:cond delay="0"/>
                                  </p:stCondLst>
                                  <p:childTnLst>
                                    <p:anim calcmode="lin" valueType="num">
                                      <p:cBhvr>
                                        <p:cTn id="97" dur="500"/>
                                        <p:tgtEl>
                                          <p:spTgt spid="15">
                                            <p:txEl>
                                              <p:pRg st="0" end="0"/>
                                            </p:txEl>
                                          </p:spTgt>
                                        </p:tgtEl>
                                        <p:attrNameLst>
                                          <p:attrName>ppt_w</p:attrName>
                                        </p:attrNameLst>
                                      </p:cBhvr>
                                      <p:tavLst>
                                        <p:tav tm="0">
                                          <p:val>
                                            <p:strVal val="ppt_w"/>
                                          </p:val>
                                        </p:tav>
                                        <p:tav tm="100000">
                                          <p:val>
                                            <p:fltVal val="0"/>
                                          </p:val>
                                        </p:tav>
                                      </p:tavLst>
                                    </p:anim>
                                    <p:anim calcmode="lin" valueType="num">
                                      <p:cBhvr>
                                        <p:cTn id="98" dur="500"/>
                                        <p:tgtEl>
                                          <p:spTgt spid="15">
                                            <p:txEl>
                                              <p:pRg st="0" end="0"/>
                                            </p:txEl>
                                          </p:spTgt>
                                        </p:tgtEl>
                                        <p:attrNameLst>
                                          <p:attrName>ppt_h</p:attrName>
                                        </p:attrNameLst>
                                      </p:cBhvr>
                                      <p:tavLst>
                                        <p:tav tm="0">
                                          <p:val>
                                            <p:strVal val="ppt_h"/>
                                          </p:val>
                                        </p:tav>
                                        <p:tav tm="100000">
                                          <p:val>
                                            <p:fltVal val="0"/>
                                          </p:val>
                                        </p:tav>
                                      </p:tavLst>
                                    </p:anim>
                                    <p:animEffect transition="out" filter="fade">
                                      <p:cBhvr>
                                        <p:cTn id="99" dur="500"/>
                                        <p:tgtEl>
                                          <p:spTgt spid="15">
                                            <p:txEl>
                                              <p:pRg st="0" end="0"/>
                                            </p:txEl>
                                          </p:spTgt>
                                        </p:tgtEl>
                                      </p:cBhvr>
                                    </p:animEffect>
                                    <p:set>
                                      <p:cBhvr>
                                        <p:cTn id="100" dur="1" fill="hold">
                                          <p:stCondLst>
                                            <p:cond delay="499"/>
                                          </p:stCondLst>
                                        </p:cTn>
                                        <p:tgtEl>
                                          <p:spTgt spid="15">
                                            <p:txEl>
                                              <p:pRg st="0" end="0"/>
                                            </p:txEl>
                                          </p:spTgt>
                                        </p:tgtEl>
                                        <p:attrNameLst>
                                          <p:attrName>style.visibility</p:attrName>
                                        </p:attrNameLst>
                                      </p:cBhvr>
                                      <p:to>
                                        <p:strVal val="hidden"/>
                                      </p:to>
                                    </p:set>
                                  </p:childTnLst>
                                </p:cTn>
                              </p:par>
                              <p:par>
                                <p:cTn id="101" presetID="53" presetClass="entr" presetSubtype="16" fill="hold" nodeType="withEffect">
                                  <p:stCondLst>
                                    <p:cond delay="0"/>
                                  </p:stCondLst>
                                  <p:childTnLst>
                                    <p:set>
                                      <p:cBhvr>
                                        <p:cTn id="102" dur="1" fill="hold">
                                          <p:stCondLst>
                                            <p:cond delay="0"/>
                                          </p:stCondLst>
                                        </p:cTn>
                                        <p:tgtEl>
                                          <p:spTgt spid="20">
                                            <p:txEl>
                                              <p:pRg st="0" end="0"/>
                                            </p:txEl>
                                          </p:spTgt>
                                        </p:tgtEl>
                                        <p:attrNameLst>
                                          <p:attrName>style.visibility</p:attrName>
                                        </p:attrNameLst>
                                      </p:cBhvr>
                                      <p:to>
                                        <p:strVal val="visible"/>
                                      </p:to>
                                    </p:set>
                                    <p:anim calcmode="lin" valueType="num">
                                      <p:cBhvr>
                                        <p:cTn id="103"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04"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105" dur="500"/>
                                        <p:tgtEl>
                                          <p:spTgt spid="20">
                                            <p:txEl>
                                              <p:pRg st="0" end="0"/>
                                            </p:txEl>
                                          </p:spTgt>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53" presetClass="exit" presetSubtype="32" fill="hold" grpId="0" nodeType="clickEffect">
                                  <p:stCondLst>
                                    <p:cond delay="0"/>
                                  </p:stCondLst>
                                  <p:childTnLst>
                                    <p:anim calcmode="lin" valueType="num">
                                      <p:cBhvr>
                                        <p:cTn id="109" dur="500"/>
                                        <p:tgtEl>
                                          <p:spTgt spid="20">
                                            <p:txEl>
                                              <p:pRg st="0" end="0"/>
                                            </p:txEl>
                                          </p:spTgt>
                                        </p:tgtEl>
                                        <p:attrNameLst>
                                          <p:attrName>ppt_w</p:attrName>
                                        </p:attrNameLst>
                                      </p:cBhvr>
                                      <p:tavLst>
                                        <p:tav tm="0">
                                          <p:val>
                                            <p:strVal val="ppt_w"/>
                                          </p:val>
                                        </p:tav>
                                        <p:tav tm="100000">
                                          <p:val>
                                            <p:fltVal val="0"/>
                                          </p:val>
                                        </p:tav>
                                      </p:tavLst>
                                    </p:anim>
                                    <p:anim calcmode="lin" valueType="num">
                                      <p:cBhvr>
                                        <p:cTn id="110" dur="500"/>
                                        <p:tgtEl>
                                          <p:spTgt spid="20">
                                            <p:txEl>
                                              <p:pRg st="0" end="0"/>
                                            </p:txEl>
                                          </p:spTgt>
                                        </p:tgtEl>
                                        <p:attrNameLst>
                                          <p:attrName>ppt_h</p:attrName>
                                        </p:attrNameLst>
                                      </p:cBhvr>
                                      <p:tavLst>
                                        <p:tav tm="0">
                                          <p:val>
                                            <p:strVal val="ppt_h"/>
                                          </p:val>
                                        </p:tav>
                                        <p:tav tm="100000">
                                          <p:val>
                                            <p:fltVal val="0"/>
                                          </p:val>
                                        </p:tav>
                                      </p:tavLst>
                                    </p:anim>
                                    <p:animEffect transition="out" filter="fade">
                                      <p:cBhvr>
                                        <p:cTn id="111" dur="500"/>
                                        <p:tgtEl>
                                          <p:spTgt spid="20">
                                            <p:txEl>
                                              <p:pRg st="0" end="0"/>
                                            </p:txEl>
                                          </p:spTgt>
                                        </p:tgtEl>
                                      </p:cBhvr>
                                    </p:animEffect>
                                    <p:set>
                                      <p:cBhvr>
                                        <p:cTn id="112" dur="1" fill="hold">
                                          <p:stCondLst>
                                            <p:cond delay="499"/>
                                          </p:stCondLst>
                                        </p:cTn>
                                        <p:tgtEl>
                                          <p:spTgt spid="20">
                                            <p:txEl>
                                              <p:pRg st="0" end="0"/>
                                            </p:txEl>
                                          </p:spTgt>
                                        </p:tgtEl>
                                        <p:attrNameLst>
                                          <p:attrName>style.visibility</p:attrName>
                                        </p:attrNameLst>
                                      </p:cBhvr>
                                      <p:to>
                                        <p:strVal val="hidden"/>
                                      </p:to>
                                    </p:set>
                                  </p:childTnLst>
                                </p:cTn>
                              </p:par>
                              <p:par>
                                <p:cTn id="113" presetID="53" presetClass="entr" presetSubtype="16" fill="hold" nodeType="withEffect">
                                  <p:stCondLst>
                                    <p:cond delay="0"/>
                                  </p:stCondLst>
                                  <p:childTnLst>
                                    <p:set>
                                      <p:cBhvr>
                                        <p:cTn id="114" dur="1" fill="hold">
                                          <p:stCondLst>
                                            <p:cond delay="0"/>
                                          </p:stCondLst>
                                        </p:cTn>
                                        <p:tgtEl>
                                          <p:spTgt spid="22">
                                            <p:txEl>
                                              <p:pRg st="0" end="0"/>
                                            </p:txEl>
                                          </p:spTgt>
                                        </p:tgtEl>
                                        <p:attrNameLst>
                                          <p:attrName>style.visibility</p:attrName>
                                        </p:attrNameLst>
                                      </p:cBhvr>
                                      <p:to>
                                        <p:strVal val="visible"/>
                                      </p:to>
                                    </p:set>
                                    <p:anim calcmode="lin" valueType="num">
                                      <p:cBhvr>
                                        <p:cTn id="115"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116"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117" dur="500"/>
                                        <p:tgtEl>
                                          <p:spTgt spid="22">
                                            <p:txEl>
                                              <p:pRg st="0" end="0"/>
                                            </p:txEl>
                                          </p:spTgt>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53" presetClass="exit" presetSubtype="32" fill="hold" grpId="0" nodeType="clickEffect">
                                  <p:stCondLst>
                                    <p:cond delay="0"/>
                                  </p:stCondLst>
                                  <p:childTnLst>
                                    <p:anim calcmode="lin" valueType="num">
                                      <p:cBhvr>
                                        <p:cTn id="121" dur="500"/>
                                        <p:tgtEl>
                                          <p:spTgt spid="22">
                                            <p:txEl>
                                              <p:pRg st="0" end="0"/>
                                            </p:txEl>
                                          </p:spTgt>
                                        </p:tgtEl>
                                        <p:attrNameLst>
                                          <p:attrName>ppt_w</p:attrName>
                                        </p:attrNameLst>
                                      </p:cBhvr>
                                      <p:tavLst>
                                        <p:tav tm="0">
                                          <p:val>
                                            <p:strVal val="ppt_w"/>
                                          </p:val>
                                        </p:tav>
                                        <p:tav tm="100000">
                                          <p:val>
                                            <p:fltVal val="0"/>
                                          </p:val>
                                        </p:tav>
                                      </p:tavLst>
                                    </p:anim>
                                    <p:anim calcmode="lin" valueType="num">
                                      <p:cBhvr>
                                        <p:cTn id="122" dur="500"/>
                                        <p:tgtEl>
                                          <p:spTgt spid="22">
                                            <p:txEl>
                                              <p:pRg st="0" end="0"/>
                                            </p:txEl>
                                          </p:spTgt>
                                        </p:tgtEl>
                                        <p:attrNameLst>
                                          <p:attrName>ppt_h</p:attrName>
                                        </p:attrNameLst>
                                      </p:cBhvr>
                                      <p:tavLst>
                                        <p:tav tm="0">
                                          <p:val>
                                            <p:strVal val="ppt_h"/>
                                          </p:val>
                                        </p:tav>
                                        <p:tav tm="100000">
                                          <p:val>
                                            <p:fltVal val="0"/>
                                          </p:val>
                                        </p:tav>
                                      </p:tavLst>
                                    </p:anim>
                                    <p:animEffect transition="out" filter="fade">
                                      <p:cBhvr>
                                        <p:cTn id="123" dur="500"/>
                                        <p:tgtEl>
                                          <p:spTgt spid="22">
                                            <p:txEl>
                                              <p:pRg st="0" end="0"/>
                                            </p:txEl>
                                          </p:spTgt>
                                        </p:tgtEl>
                                      </p:cBhvr>
                                    </p:animEffect>
                                    <p:set>
                                      <p:cBhvr>
                                        <p:cTn id="124" dur="1" fill="hold">
                                          <p:stCondLst>
                                            <p:cond delay="499"/>
                                          </p:stCondLst>
                                        </p:cTn>
                                        <p:tgtEl>
                                          <p:spTgt spid="22">
                                            <p:txEl>
                                              <p:pRg st="0" end="0"/>
                                            </p:txEl>
                                          </p:spTgt>
                                        </p:tgtEl>
                                        <p:attrNameLst>
                                          <p:attrName>style.visibility</p:attrName>
                                        </p:attrNameLst>
                                      </p:cBhvr>
                                      <p:to>
                                        <p:strVal val="hidden"/>
                                      </p:to>
                                    </p:set>
                                  </p:childTnLst>
                                </p:cTn>
                              </p:par>
                              <p:par>
                                <p:cTn id="125" presetID="53" presetClass="entr" presetSubtype="16" fill="hold" nodeType="withEffect">
                                  <p:stCondLst>
                                    <p:cond delay="0"/>
                                  </p:stCondLst>
                                  <p:childTnLst>
                                    <p:set>
                                      <p:cBhvr>
                                        <p:cTn id="126" dur="1" fill="hold">
                                          <p:stCondLst>
                                            <p:cond delay="0"/>
                                          </p:stCondLst>
                                        </p:cTn>
                                        <p:tgtEl>
                                          <p:spTgt spid="24">
                                            <p:txEl>
                                              <p:pRg st="0" end="0"/>
                                            </p:txEl>
                                          </p:spTgt>
                                        </p:tgtEl>
                                        <p:attrNameLst>
                                          <p:attrName>style.visibility</p:attrName>
                                        </p:attrNameLst>
                                      </p:cBhvr>
                                      <p:to>
                                        <p:strVal val="visible"/>
                                      </p:to>
                                    </p:set>
                                    <p:anim calcmode="lin" valueType="num">
                                      <p:cBhvr>
                                        <p:cTn id="127"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128"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129" dur="500"/>
                                        <p:tgtEl>
                                          <p:spTgt spid="24">
                                            <p:txEl>
                                              <p:pRg st="0" end="0"/>
                                            </p:txEl>
                                          </p:spTgt>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53" presetClass="exit" presetSubtype="32" fill="hold" grpId="0" nodeType="clickEffect">
                                  <p:stCondLst>
                                    <p:cond delay="0"/>
                                  </p:stCondLst>
                                  <p:childTnLst>
                                    <p:anim calcmode="lin" valueType="num">
                                      <p:cBhvr>
                                        <p:cTn id="133" dur="500"/>
                                        <p:tgtEl>
                                          <p:spTgt spid="24">
                                            <p:txEl>
                                              <p:pRg st="0" end="0"/>
                                            </p:txEl>
                                          </p:spTgt>
                                        </p:tgtEl>
                                        <p:attrNameLst>
                                          <p:attrName>ppt_w</p:attrName>
                                        </p:attrNameLst>
                                      </p:cBhvr>
                                      <p:tavLst>
                                        <p:tav tm="0">
                                          <p:val>
                                            <p:strVal val="ppt_w"/>
                                          </p:val>
                                        </p:tav>
                                        <p:tav tm="100000">
                                          <p:val>
                                            <p:fltVal val="0"/>
                                          </p:val>
                                        </p:tav>
                                      </p:tavLst>
                                    </p:anim>
                                    <p:anim calcmode="lin" valueType="num">
                                      <p:cBhvr>
                                        <p:cTn id="134" dur="500"/>
                                        <p:tgtEl>
                                          <p:spTgt spid="24">
                                            <p:txEl>
                                              <p:pRg st="0" end="0"/>
                                            </p:txEl>
                                          </p:spTgt>
                                        </p:tgtEl>
                                        <p:attrNameLst>
                                          <p:attrName>ppt_h</p:attrName>
                                        </p:attrNameLst>
                                      </p:cBhvr>
                                      <p:tavLst>
                                        <p:tav tm="0">
                                          <p:val>
                                            <p:strVal val="ppt_h"/>
                                          </p:val>
                                        </p:tav>
                                        <p:tav tm="100000">
                                          <p:val>
                                            <p:fltVal val="0"/>
                                          </p:val>
                                        </p:tav>
                                      </p:tavLst>
                                    </p:anim>
                                    <p:animEffect transition="out" filter="fade">
                                      <p:cBhvr>
                                        <p:cTn id="135" dur="500"/>
                                        <p:tgtEl>
                                          <p:spTgt spid="24">
                                            <p:txEl>
                                              <p:pRg st="0" end="0"/>
                                            </p:txEl>
                                          </p:spTgt>
                                        </p:tgtEl>
                                      </p:cBhvr>
                                    </p:animEffect>
                                    <p:set>
                                      <p:cBhvr>
                                        <p:cTn id="136" dur="1" fill="hold">
                                          <p:stCondLst>
                                            <p:cond delay="499"/>
                                          </p:stCondLst>
                                        </p:cTn>
                                        <p:tgtEl>
                                          <p:spTgt spid="24">
                                            <p:txEl>
                                              <p:pRg st="0" end="0"/>
                                            </p:txEl>
                                          </p:spTgt>
                                        </p:tgtEl>
                                        <p:attrNameLst>
                                          <p:attrName>style.visibility</p:attrName>
                                        </p:attrNameLst>
                                      </p:cBhvr>
                                      <p:to>
                                        <p:strVal val="hidden"/>
                                      </p:to>
                                    </p:set>
                                  </p:childTnLst>
                                </p:cTn>
                              </p:par>
                              <p:par>
                                <p:cTn id="137" presetID="53" presetClass="entr" presetSubtype="16" fill="hold" nodeType="withEffect">
                                  <p:stCondLst>
                                    <p:cond delay="0"/>
                                  </p:stCondLst>
                                  <p:childTnLst>
                                    <p:set>
                                      <p:cBhvr>
                                        <p:cTn id="138" dur="1" fill="hold">
                                          <p:stCondLst>
                                            <p:cond delay="0"/>
                                          </p:stCondLst>
                                        </p:cTn>
                                        <p:tgtEl>
                                          <p:spTgt spid="25">
                                            <p:txEl>
                                              <p:pRg st="0" end="0"/>
                                            </p:txEl>
                                          </p:spTgt>
                                        </p:tgtEl>
                                        <p:attrNameLst>
                                          <p:attrName>style.visibility</p:attrName>
                                        </p:attrNameLst>
                                      </p:cBhvr>
                                      <p:to>
                                        <p:strVal val="visible"/>
                                      </p:to>
                                    </p:set>
                                    <p:anim calcmode="lin" valueType="num">
                                      <p:cBhvr>
                                        <p:cTn id="139"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140"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141" dur="500"/>
                                        <p:tgtEl>
                                          <p:spTgt spid="25">
                                            <p:txEl>
                                              <p:pRg st="0" end="0"/>
                                            </p:txEl>
                                          </p:spTgt>
                                        </p:tgtEl>
                                      </p:cBhvr>
                                    </p:animEffec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53" presetClass="exit" presetSubtype="32" fill="hold" grpId="0" nodeType="clickEffect">
                                  <p:stCondLst>
                                    <p:cond delay="0"/>
                                  </p:stCondLst>
                                  <p:childTnLst>
                                    <p:anim calcmode="lin" valueType="num">
                                      <p:cBhvr>
                                        <p:cTn id="145" dur="500"/>
                                        <p:tgtEl>
                                          <p:spTgt spid="25">
                                            <p:txEl>
                                              <p:pRg st="0" end="0"/>
                                            </p:txEl>
                                          </p:spTgt>
                                        </p:tgtEl>
                                        <p:attrNameLst>
                                          <p:attrName>ppt_w</p:attrName>
                                        </p:attrNameLst>
                                      </p:cBhvr>
                                      <p:tavLst>
                                        <p:tav tm="0">
                                          <p:val>
                                            <p:strVal val="ppt_w"/>
                                          </p:val>
                                        </p:tav>
                                        <p:tav tm="100000">
                                          <p:val>
                                            <p:fltVal val="0"/>
                                          </p:val>
                                        </p:tav>
                                      </p:tavLst>
                                    </p:anim>
                                    <p:anim calcmode="lin" valueType="num">
                                      <p:cBhvr>
                                        <p:cTn id="146" dur="500"/>
                                        <p:tgtEl>
                                          <p:spTgt spid="25">
                                            <p:txEl>
                                              <p:pRg st="0" end="0"/>
                                            </p:txEl>
                                          </p:spTgt>
                                        </p:tgtEl>
                                        <p:attrNameLst>
                                          <p:attrName>ppt_h</p:attrName>
                                        </p:attrNameLst>
                                      </p:cBhvr>
                                      <p:tavLst>
                                        <p:tav tm="0">
                                          <p:val>
                                            <p:strVal val="ppt_h"/>
                                          </p:val>
                                        </p:tav>
                                        <p:tav tm="100000">
                                          <p:val>
                                            <p:fltVal val="0"/>
                                          </p:val>
                                        </p:tav>
                                      </p:tavLst>
                                    </p:anim>
                                    <p:animEffect transition="out" filter="fade">
                                      <p:cBhvr>
                                        <p:cTn id="147" dur="500"/>
                                        <p:tgtEl>
                                          <p:spTgt spid="25">
                                            <p:txEl>
                                              <p:pRg st="0" end="0"/>
                                            </p:txEl>
                                          </p:spTgt>
                                        </p:tgtEl>
                                      </p:cBhvr>
                                    </p:animEffect>
                                    <p:set>
                                      <p:cBhvr>
                                        <p:cTn id="148" dur="1" fill="hold">
                                          <p:stCondLst>
                                            <p:cond delay="499"/>
                                          </p:stCondLst>
                                        </p:cTn>
                                        <p:tgtEl>
                                          <p:spTgt spid="25">
                                            <p:txEl>
                                              <p:pRg st="0" end="0"/>
                                            </p:txEl>
                                          </p:spTgt>
                                        </p:tgtEl>
                                        <p:attrNameLst>
                                          <p:attrName>style.visibility</p:attrName>
                                        </p:attrNameLst>
                                      </p:cBhvr>
                                      <p:to>
                                        <p:strVal val="hidden"/>
                                      </p:to>
                                    </p:set>
                                  </p:childTnLst>
                                </p:cTn>
                              </p:par>
                              <p:par>
                                <p:cTn id="149" presetID="53" presetClass="entr" presetSubtype="16" fill="hold" nodeType="withEffect">
                                  <p:stCondLst>
                                    <p:cond delay="0"/>
                                  </p:stCondLst>
                                  <p:childTnLst>
                                    <p:set>
                                      <p:cBhvr>
                                        <p:cTn id="150" dur="1" fill="hold">
                                          <p:stCondLst>
                                            <p:cond delay="0"/>
                                          </p:stCondLst>
                                        </p:cTn>
                                        <p:tgtEl>
                                          <p:spTgt spid="26">
                                            <p:txEl>
                                              <p:pRg st="0" end="0"/>
                                            </p:txEl>
                                          </p:spTgt>
                                        </p:tgtEl>
                                        <p:attrNameLst>
                                          <p:attrName>style.visibility</p:attrName>
                                        </p:attrNameLst>
                                      </p:cBhvr>
                                      <p:to>
                                        <p:strVal val="visible"/>
                                      </p:to>
                                    </p:set>
                                    <p:anim calcmode="lin" valueType="num">
                                      <p:cBhvr>
                                        <p:cTn id="151"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152"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153" dur="500"/>
                                        <p:tgtEl>
                                          <p:spTgt spid="26">
                                            <p:txEl>
                                              <p:pRg st="0" end="0"/>
                                            </p:txEl>
                                          </p:spTgt>
                                        </p:tgtEl>
                                      </p:cBhvr>
                                    </p:animEffect>
                                  </p:childTnLst>
                                </p:cTn>
                              </p:par>
                            </p:childTnLst>
                          </p:cTn>
                        </p:par>
                      </p:childTnLst>
                    </p:cTn>
                  </p:par>
                  <p:par>
                    <p:cTn id="154" fill="hold" nodeType="clickPar">
                      <p:stCondLst>
                        <p:cond delay="indefinite"/>
                      </p:stCondLst>
                      <p:childTnLst>
                        <p:par>
                          <p:cTn id="155" fill="hold" nodeType="withGroup">
                            <p:stCondLst>
                              <p:cond delay="0"/>
                            </p:stCondLst>
                            <p:childTnLst>
                              <p:par>
                                <p:cTn id="156" presetID="53" presetClass="exit" presetSubtype="32" fill="hold" grpId="0" nodeType="clickEffect">
                                  <p:stCondLst>
                                    <p:cond delay="0"/>
                                  </p:stCondLst>
                                  <p:childTnLst>
                                    <p:anim calcmode="lin" valueType="num">
                                      <p:cBhvr>
                                        <p:cTn id="157" dur="500"/>
                                        <p:tgtEl>
                                          <p:spTgt spid="26">
                                            <p:txEl>
                                              <p:pRg st="0" end="0"/>
                                            </p:txEl>
                                          </p:spTgt>
                                        </p:tgtEl>
                                        <p:attrNameLst>
                                          <p:attrName>ppt_w</p:attrName>
                                        </p:attrNameLst>
                                      </p:cBhvr>
                                      <p:tavLst>
                                        <p:tav tm="0">
                                          <p:val>
                                            <p:strVal val="ppt_w"/>
                                          </p:val>
                                        </p:tav>
                                        <p:tav tm="100000">
                                          <p:val>
                                            <p:fltVal val="0"/>
                                          </p:val>
                                        </p:tav>
                                      </p:tavLst>
                                    </p:anim>
                                    <p:anim calcmode="lin" valueType="num">
                                      <p:cBhvr>
                                        <p:cTn id="158" dur="500"/>
                                        <p:tgtEl>
                                          <p:spTgt spid="26">
                                            <p:txEl>
                                              <p:pRg st="0" end="0"/>
                                            </p:txEl>
                                          </p:spTgt>
                                        </p:tgtEl>
                                        <p:attrNameLst>
                                          <p:attrName>ppt_h</p:attrName>
                                        </p:attrNameLst>
                                      </p:cBhvr>
                                      <p:tavLst>
                                        <p:tav tm="0">
                                          <p:val>
                                            <p:strVal val="ppt_h"/>
                                          </p:val>
                                        </p:tav>
                                        <p:tav tm="100000">
                                          <p:val>
                                            <p:fltVal val="0"/>
                                          </p:val>
                                        </p:tav>
                                      </p:tavLst>
                                    </p:anim>
                                    <p:animEffect transition="out" filter="fade">
                                      <p:cBhvr>
                                        <p:cTn id="159" dur="500"/>
                                        <p:tgtEl>
                                          <p:spTgt spid="26">
                                            <p:txEl>
                                              <p:pRg st="0" end="0"/>
                                            </p:txEl>
                                          </p:spTgt>
                                        </p:tgtEl>
                                      </p:cBhvr>
                                    </p:animEffect>
                                    <p:set>
                                      <p:cBhvr>
                                        <p:cTn id="160" dur="1" fill="hold">
                                          <p:stCondLst>
                                            <p:cond delay="499"/>
                                          </p:stCondLst>
                                        </p:cTn>
                                        <p:tgtEl>
                                          <p:spTgt spid="26">
                                            <p:txEl>
                                              <p:pRg st="0" end="0"/>
                                            </p:txEl>
                                          </p:spTgt>
                                        </p:tgtEl>
                                        <p:attrNameLst>
                                          <p:attrName>style.visibility</p:attrName>
                                        </p:attrNameLst>
                                      </p:cBhvr>
                                      <p:to>
                                        <p:strVal val="hidden"/>
                                      </p:to>
                                    </p:set>
                                  </p:childTnLst>
                                </p:cTn>
                              </p:par>
                              <p:par>
                                <p:cTn id="161" presetID="53" presetClass="entr" presetSubtype="16" fill="hold" nodeType="withEffect">
                                  <p:stCondLst>
                                    <p:cond delay="0"/>
                                  </p:stCondLst>
                                  <p:childTnLst>
                                    <p:set>
                                      <p:cBhvr>
                                        <p:cTn id="162" dur="1" fill="hold">
                                          <p:stCondLst>
                                            <p:cond delay="0"/>
                                          </p:stCondLst>
                                        </p:cTn>
                                        <p:tgtEl>
                                          <p:spTgt spid="27">
                                            <p:txEl>
                                              <p:pRg st="0" end="0"/>
                                            </p:txEl>
                                          </p:spTgt>
                                        </p:tgtEl>
                                        <p:attrNameLst>
                                          <p:attrName>style.visibility</p:attrName>
                                        </p:attrNameLst>
                                      </p:cBhvr>
                                      <p:to>
                                        <p:strVal val="visible"/>
                                      </p:to>
                                    </p:set>
                                    <p:anim calcmode="lin" valueType="num">
                                      <p:cBhvr>
                                        <p:cTn id="163"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164"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165" dur="500"/>
                                        <p:tgtEl>
                                          <p:spTgt spid="27">
                                            <p:txEl>
                                              <p:pRg st="0" end="0"/>
                                            </p:txEl>
                                          </p:spTgt>
                                        </p:tgtEl>
                                      </p:cBhvr>
                                    </p:animEffect>
                                  </p:childTnLst>
                                </p:cTn>
                              </p:par>
                            </p:childTnLst>
                          </p:cTn>
                        </p:par>
                      </p:childTnLst>
                    </p:cTn>
                  </p:par>
                  <p:par>
                    <p:cTn id="166" fill="hold" nodeType="clickPar">
                      <p:stCondLst>
                        <p:cond delay="indefinite"/>
                      </p:stCondLst>
                      <p:childTnLst>
                        <p:par>
                          <p:cTn id="167" fill="hold" nodeType="withGroup">
                            <p:stCondLst>
                              <p:cond delay="0"/>
                            </p:stCondLst>
                            <p:childTnLst>
                              <p:par>
                                <p:cTn id="168" presetID="53" presetClass="exit" presetSubtype="32" fill="hold" grpId="0" nodeType="clickEffect">
                                  <p:stCondLst>
                                    <p:cond delay="0"/>
                                  </p:stCondLst>
                                  <p:childTnLst>
                                    <p:anim calcmode="lin" valueType="num">
                                      <p:cBhvr>
                                        <p:cTn id="169" dur="500"/>
                                        <p:tgtEl>
                                          <p:spTgt spid="27">
                                            <p:txEl>
                                              <p:pRg st="0" end="0"/>
                                            </p:txEl>
                                          </p:spTgt>
                                        </p:tgtEl>
                                        <p:attrNameLst>
                                          <p:attrName>ppt_w</p:attrName>
                                        </p:attrNameLst>
                                      </p:cBhvr>
                                      <p:tavLst>
                                        <p:tav tm="0">
                                          <p:val>
                                            <p:strVal val="ppt_w"/>
                                          </p:val>
                                        </p:tav>
                                        <p:tav tm="100000">
                                          <p:val>
                                            <p:fltVal val="0"/>
                                          </p:val>
                                        </p:tav>
                                      </p:tavLst>
                                    </p:anim>
                                    <p:anim calcmode="lin" valueType="num">
                                      <p:cBhvr>
                                        <p:cTn id="170" dur="500"/>
                                        <p:tgtEl>
                                          <p:spTgt spid="27">
                                            <p:txEl>
                                              <p:pRg st="0" end="0"/>
                                            </p:txEl>
                                          </p:spTgt>
                                        </p:tgtEl>
                                        <p:attrNameLst>
                                          <p:attrName>ppt_h</p:attrName>
                                        </p:attrNameLst>
                                      </p:cBhvr>
                                      <p:tavLst>
                                        <p:tav tm="0">
                                          <p:val>
                                            <p:strVal val="ppt_h"/>
                                          </p:val>
                                        </p:tav>
                                        <p:tav tm="100000">
                                          <p:val>
                                            <p:fltVal val="0"/>
                                          </p:val>
                                        </p:tav>
                                      </p:tavLst>
                                    </p:anim>
                                    <p:animEffect transition="out" filter="fade">
                                      <p:cBhvr>
                                        <p:cTn id="171" dur="500"/>
                                        <p:tgtEl>
                                          <p:spTgt spid="27">
                                            <p:txEl>
                                              <p:pRg st="0" end="0"/>
                                            </p:txEl>
                                          </p:spTgt>
                                        </p:tgtEl>
                                      </p:cBhvr>
                                    </p:animEffect>
                                    <p:set>
                                      <p:cBhvr>
                                        <p:cTn id="172" dur="1" fill="hold">
                                          <p:stCondLst>
                                            <p:cond delay="499"/>
                                          </p:stCondLst>
                                        </p:cTn>
                                        <p:tgtEl>
                                          <p:spTgt spid="27">
                                            <p:txEl>
                                              <p:pRg st="0" end="0"/>
                                            </p:txEl>
                                          </p:spTgt>
                                        </p:tgtEl>
                                        <p:attrNameLst>
                                          <p:attrName>style.visibility</p:attrName>
                                        </p:attrNameLst>
                                      </p:cBhvr>
                                      <p:to>
                                        <p:strVal val="hidden"/>
                                      </p:to>
                                    </p:set>
                                  </p:childTnLst>
                                </p:cTn>
                              </p:par>
                              <p:par>
                                <p:cTn id="173" presetID="53" presetClass="entr" presetSubtype="16" fill="hold" nodeType="withEffect">
                                  <p:stCondLst>
                                    <p:cond delay="0"/>
                                  </p:stCondLst>
                                  <p:childTnLst>
                                    <p:set>
                                      <p:cBhvr>
                                        <p:cTn id="174" dur="1" fill="hold">
                                          <p:stCondLst>
                                            <p:cond delay="0"/>
                                          </p:stCondLst>
                                        </p:cTn>
                                        <p:tgtEl>
                                          <p:spTgt spid="28">
                                            <p:txEl>
                                              <p:pRg st="0" end="0"/>
                                            </p:txEl>
                                          </p:spTgt>
                                        </p:tgtEl>
                                        <p:attrNameLst>
                                          <p:attrName>style.visibility</p:attrName>
                                        </p:attrNameLst>
                                      </p:cBhvr>
                                      <p:to>
                                        <p:strVal val="visible"/>
                                      </p:to>
                                    </p:set>
                                    <p:anim calcmode="lin" valueType="num">
                                      <p:cBhvr>
                                        <p:cTn id="175"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176"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177" dur="500"/>
                                        <p:tgtEl>
                                          <p:spTgt spid="28">
                                            <p:txEl>
                                              <p:pRg st="0" end="0"/>
                                            </p:txEl>
                                          </p:spTgt>
                                        </p:tgtEl>
                                      </p:cBhvr>
                                    </p:animEffec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53" presetClass="exit" presetSubtype="32" fill="hold" grpId="0" nodeType="clickEffect">
                                  <p:stCondLst>
                                    <p:cond delay="0"/>
                                  </p:stCondLst>
                                  <p:childTnLst>
                                    <p:anim calcmode="lin" valueType="num">
                                      <p:cBhvr>
                                        <p:cTn id="181" dur="500"/>
                                        <p:tgtEl>
                                          <p:spTgt spid="28">
                                            <p:txEl>
                                              <p:pRg st="0" end="0"/>
                                            </p:txEl>
                                          </p:spTgt>
                                        </p:tgtEl>
                                        <p:attrNameLst>
                                          <p:attrName>ppt_w</p:attrName>
                                        </p:attrNameLst>
                                      </p:cBhvr>
                                      <p:tavLst>
                                        <p:tav tm="0">
                                          <p:val>
                                            <p:strVal val="ppt_w"/>
                                          </p:val>
                                        </p:tav>
                                        <p:tav tm="100000">
                                          <p:val>
                                            <p:fltVal val="0"/>
                                          </p:val>
                                        </p:tav>
                                      </p:tavLst>
                                    </p:anim>
                                    <p:anim calcmode="lin" valueType="num">
                                      <p:cBhvr>
                                        <p:cTn id="182" dur="500"/>
                                        <p:tgtEl>
                                          <p:spTgt spid="28">
                                            <p:txEl>
                                              <p:pRg st="0" end="0"/>
                                            </p:txEl>
                                          </p:spTgt>
                                        </p:tgtEl>
                                        <p:attrNameLst>
                                          <p:attrName>ppt_h</p:attrName>
                                        </p:attrNameLst>
                                      </p:cBhvr>
                                      <p:tavLst>
                                        <p:tav tm="0">
                                          <p:val>
                                            <p:strVal val="ppt_h"/>
                                          </p:val>
                                        </p:tav>
                                        <p:tav tm="100000">
                                          <p:val>
                                            <p:fltVal val="0"/>
                                          </p:val>
                                        </p:tav>
                                      </p:tavLst>
                                    </p:anim>
                                    <p:animEffect transition="out" filter="fade">
                                      <p:cBhvr>
                                        <p:cTn id="183" dur="500"/>
                                        <p:tgtEl>
                                          <p:spTgt spid="28">
                                            <p:txEl>
                                              <p:pRg st="0" end="0"/>
                                            </p:txEl>
                                          </p:spTgt>
                                        </p:tgtEl>
                                      </p:cBhvr>
                                    </p:animEffect>
                                    <p:set>
                                      <p:cBhvr>
                                        <p:cTn id="184" dur="1" fill="hold">
                                          <p:stCondLst>
                                            <p:cond delay="499"/>
                                          </p:stCondLst>
                                        </p:cTn>
                                        <p:tgtEl>
                                          <p:spTgt spid="28">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allAtOnce"/>
      <p:bldP spid="9" grpId="0" build="allAtOnce"/>
      <p:bldP spid="10" grpId="0" build="allAtOnce"/>
      <p:bldP spid="11" grpId="0" build="allAtOnce"/>
      <p:bldP spid="12" grpId="0" build="allAtOnce"/>
      <p:bldP spid="13" grpId="0" build="allAtOnce"/>
      <p:bldP spid="14" grpId="0" build="allAtOnce"/>
      <p:bldP spid="15" grpId="0" build="allAtOnce"/>
      <p:bldP spid="20" grpId="0" build="allAtOnce"/>
      <p:bldP spid="22" grpId="0" build="allAtOnce"/>
      <p:bldP spid="24" grpId="0" build="allAtOnce"/>
      <p:bldP spid="25" grpId="0" build="allAtOnce"/>
      <p:bldP spid="26" grpId="0" build="allAtOnce"/>
      <p:bldP spid="27" grpId="0" build="allAtOnce"/>
      <p:bldP spid="28"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C9C5A15F-9867-4470-96EF-B9DAA221739B}"/>
              </a:ext>
            </a:extLst>
          </p:cNvPr>
          <p:cNvSpPr/>
          <p:nvPr/>
        </p:nvSpPr>
        <p:spPr>
          <a:xfrm>
            <a:off x="2254928" y="1669002"/>
            <a:ext cx="6747029" cy="3373515"/>
          </a:xfrm>
          <a:prstGeom prst="cloudCallout">
            <a:avLst>
              <a:gd name="adj1" fmla="val -56491"/>
              <a:gd name="adj2" fmla="val 614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7030A0"/>
                </a:solidFill>
                <a:latin typeface="CCW Cursive Writing 1" panose="03050602040000000000" pitchFamily="66" charset="0"/>
              </a:rPr>
              <a:t>PE</a:t>
            </a:r>
          </a:p>
          <a:p>
            <a:pPr algn="ctr"/>
            <a:r>
              <a:rPr lang="en-GB" sz="3200" dirty="0">
                <a:solidFill>
                  <a:srgbClr val="7030A0"/>
                </a:solidFill>
                <a:latin typeface="CCW Cursive Writing 1" panose="03050602040000000000" pitchFamily="66" charset="0"/>
              </a:rPr>
              <a:t>- Games </a:t>
            </a:r>
          </a:p>
        </p:txBody>
      </p:sp>
    </p:spTree>
    <p:extLst>
      <p:ext uri="{BB962C8B-B14F-4D97-AF65-F5344CB8AC3E}">
        <p14:creationId xmlns:p14="http://schemas.microsoft.com/office/powerpoint/2010/main" val="1745848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C9C5A15F-9867-4470-96EF-B9DAA221739B}"/>
              </a:ext>
            </a:extLst>
          </p:cNvPr>
          <p:cNvSpPr/>
          <p:nvPr/>
        </p:nvSpPr>
        <p:spPr>
          <a:xfrm>
            <a:off x="2219417" y="1633491"/>
            <a:ext cx="6747029" cy="3373515"/>
          </a:xfrm>
          <a:prstGeom prst="cloudCallout">
            <a:avLst>
              <a:gd name="adj1" fmla="val -56491"/>
              <a:gd name="adj2" fmla="val 614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latin typeface="CCW Cursive Writing 1" panose="03050602040000000000" pitchFamily="66" charset="0"/>
              </a:rPr>
              <a:t>Arithmetic</a:t>
            </a:r>
          </a:p>
        </p:txBody>
      </p:sp>
    </p:spTree>
    <p:extLst>
      <p:ext uri="{BB962C8B-B14F-4D97-AF65-F5344CB8AC3E}">
        <p14:creationId xmlns:p14="http://schemas.microsoft.com/office/powerpoint/2010/main" val="4264414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9926"/>
            <a:ext cx="10515600" cy="6279651"/>
          </a:xfrm>
        </p:spPr>
        <p:txBody>
          <a:bodyPr/>
          <a:lstStyle/>
          <a:p>
            <a:pPr marL="0" indent="0" algn="ctr">
              <a:buNone/>
            </a:pPr>
            <a:r>
              <a:rPr lang="en-GB" dirty="0">
                <a:solidFill>
                  <a:srgbClr val="0070C0"/>
                </a:solidFill>
                <a:latin typeface="Comic Sans MS" panose="030F0702030302020204" pitchFamily="66" charset="0"/>
              </a:rPr>
              <a:t>Why not create a circuit in your garden and have a go at some of these fitness challenges? </a:t>
            </a:r>
          </a:p>
          <a:p>
            <a:pPr marL="0" indent="0" algn="ctr">
              <a:buNone/>
            </a:pPr>
            <a:endParaRPr lang="en-GB" dirty="0">
              <a:solidFill>
                <a:srgbClr val="0070C0"/>
              </a:solidFill>
              <a:latin typeface="Comic Sans MS" panose="030F0702030302020204" pitchFamily="66" charset="0"/>
            </a:endParaRPr>
          </a:p>
          <a:p>
            <a:pPr marL="0" indent="0" algn="ctr">
              <a:buNone/>
            </a:pPr>
            <a:endParaRPr lang="en-GB" dirty="0">
              <a:solidFill>
                <a:srgbClr val="0070C0"/>
              </a:solidFill>
              <a:latin typeface="Comic Sans MS" panose="030F0702030302020204" pitchFamily="66" charset="0"/>
            </a:endParaRPr>
          </a:p>
          <a:p>
            <a:pPr marL="0" indent="0" algn="ctr">
              <a:buNone/>
            </a:pPr>
            <a:endParaRPr lang="en-GB" dirty="0">
              <a:solidFill>
                <a:srgbClr val="0070C0"/>
              </a:solidFill>
              <a:latin typeface="Comic Sans MS" panose="030F0702030302020204" pitchFamily="66" charset="0"/>
            </a:endParaRPr>
          </a:p>
          <a:p>
            <a:pPr marL="0" indent="0" algn="ctr">
              <a:buNone/>
            </a:pPr>
            <a:endParaRPr lang="en-GB" dirty="0">
              <a:solidFill>
                <a:srgbClr val="0070C0"/>
              </a:solidFill>
              <a:latin typeface="Comic Sans MS" panose="030F0702030302020204" pitchFamily="66" charset="0"/>
            </a:endParaRPr>
          </a:p>
          <a:p>
            <a:pPr marL="0" indent="0" algn="ctr">
              <a:buNone/>
            </a:pPr>
            <a:endParaRPr lang="en-GB" dirty="0">
              <a:solidFill>
                <a:srgbClr val="0070C0"/>
              </a:solidFill>
              <a:latin typeface="Comic Sans MS" panose="030F0702030302020204" pitchFamily="66" charset="0"/>
            </a:endParaRPr>
          </a:p>
          <a:p>
            <a:pPr marL="0" indent="0" algn="ctr">
              <a:buNone/>
            </a:pPr>
            <a:endParaRPr lang="en-GB" dirty="0">
              <a:solidFill>
                <a:srgbClr val="0070C0"/>
              </a:solidFill>
              <a:latin typeface="Comic Sans MS" panose="030F0702030302020204" pitchFamily="66" charset="0"/>
            </a:endParaRPr>
          </a:p>
          <a:p>
            <a:pPr marL="0" indent="0" algn="ctr">
              <a:buNone/>
            </a:pPr>
            <a:endParaRPr lang="en-GB" dirty="0">
              <a:solidFill>
                <a:srgbClr val="0070C0"/>
              </a:solidFill>
              <a:latin typeface="Comic Sans MS" panose="030F0702030302020204" pitchFamily="66" charset="0"/>
            </a:endParaRPr>
          </a:p>
          <a:p>
            <a:pPr marL="0" indent="0">
              <a:buNone/>
            </a:pPr>
            <a:r>
              <a:rPr lang="en-GB" sz="2400" dirty="0">
                <a:solidFill>
                  <a:srgbClr val="00B050"/>
                </a:solidFill>
                <a:latin typeface="Comic Sans MS" panose="030F0702030302020204" pitchFamily="66" charset="0"/>
              </a:rPr>
              <a:t>Record your scores </a:t>
            </a:r>
            <a:br>
              <a:rPr lang="en-GB" sz="2400" dirty="0">
                <a:solidFill>
                  <a:srgbClr val="00B050"/>
                </a:solidFill>
                <a:latin typeface="Comic Sans MS" panose="030F0702030302020204" pitchFamily="66" charset="0"/>
              </a:rPr>
            </a:br>
            <a:r>
              <a:rPr lang="en-GB" sz="2400" dirty="0">
                <a:solidFill>
                  <a:srgbClr val="00B050"/>
                </a:solidFill>
                <a:latin typeface="Comic Sans MS" panose="030F0702030302020204" pitchFamily="66" charset="0"/>
              </a:rPr>
              <a:t>as you could try to</a:t>
            </a:r>
            <a:br>
              <a:rPr lang="en-GB" sz="2400" dirty="0">
                <a:solidFill>
                  <a:srgbClr val="00B050"/>
                </a:solidFill>
                <a:latin typeface="Comic Sans MS" panose="030F0702030302020204" pitchFamily="66" charset="0"/>
              </a:rPr>
            </a:br>
            <a:r>
              <a:rPr lang="en-GB" sz="2400" dirty="0">
                <a:solidFill>
                  <a:srgbClr val="00B050"/>
                </a:solidFill>
                <a:latin typeface="Comic Sans MS" panose="030F0702030302020204" pitchFamily="66" charset="0"/>
              </a:rPr>
              <a:t>beat them next</a:t>
            </a:r>
            <a:br>
              <a:rPr lang="en-GB" sz="2400" dirty="0">
                <a:solidFill>
                  <a:srgbClr val="00B050"/>
                </a:solidFill>
                <a:latin typeface="Comic Sans MS" panose="030F0702030302020204" pitchFamily="66" charset="0"/>
              </a:rPr>
            </a:br>
            <a:r>
              <a:rPr lang="en-GB" sz="2400" dirty="0">
                <a:solidFill>
                  <a:srgbClr val="00B050"/>
                </a:solidFill>
                <a:latin typeface="Comic Sans MS" panose="030F0702030302020204" pitchFamily="66" charset="0"/>
              </a:rPr>
              <a:t>week! </a:t>
            </a:r>
          </a:p>
          <a:p>
            <a:pPr marL="0" indent="0" algn="ctr">
              <a:buNone/>
            </a:pPr>
            <a:endParaRPr lang="en-GB" dirty="0">
              <a:solidFill>
                <a:srgbClr val="0070C0"/>
              </a:solidFill>
              <a:latin typeface="Comic Sans MS" panose="030F0702030302020204" pitchFamily="66" charset="0"/>
            </a:endParaRPr>
          </a:p>
          <a:p>
            <a:pPr marL="0" indent="0" algn="ctr">
              <a:buNone/>
            </a:pPr>
            <a:endParaRPr lang="en-GB" dirty="0">
              <a:solidFill>
                <a:srgbClr val="0070C0"/>
              </a:solidFill>
              <a:latin typeface="Comic Sans MS" panose="030F0702030302020204" pitchFamily="66" charset="0"/>
            </a:endParaRPr>
          </a:p>
          <a:p>
            <a:pPr marL="0" indent="0" algn="ctr">
              <a:buNone/>
            </a:pPr>
            <a:endParaRPr lang="en-GB" dirty="0">
              <a:solidFill>
                <a:srgbClr val="0070C0"/>
              </a:solidFill>
              <a:latin typeface="Comic Sans MS" panose="030F0702030302020204" pitchFamily="66" charset="0"/>
            </a:endParaRPr>
          </a:p>
          <a:p>
            <a:pPr marL="0" indent="0" algn="ctr">
              <a:buNone/>
            </a:pPr>
            <a:endParaRPr lang="en-GB" dirty="0">
              <a:solidFill>
                <a:srgbClr val="0070C0"/>
              </a:solidFill>
              <a:latin typeface="Comic Sans MS" panose="030F0702030302020204" pitchFamily="66" charset="0"/>
            </a:endParaRPr>
          </a:p>
          <a:p>
            <a:pPr marL="0" indent="0" algn="ctr">
              <a:buNone/>
            </a:pPr>
            <a:endParaRPr lang="en-GB" dirty="0">
              <a:solidFill>
                <a:srgbClr val="0070C0"/>
              </a:solidFill>
              <a:latin typeface="Comic Sans MS" panose="030F0702030302020204" pitchFamily="66" charset="0"/>
            </a:endParaRPr>
          </a:p>
          <a:p>
            <a:pPr marL="0" indent="0" algn="ctr">
              <a:buNone/>
            </a:pPr>
            <a:endParaRPr lang="en-GB" dirty="0">
              <a:solidFill>
                <a:srgbClr val="0070C0"/>
              </a:solidFill>
              <a:latin typeface="Comic Sans MS" panose="030F0702030302020204" pitchFamily="66" charset="0"/>
            </a:endParaRPr>
          </a:p>
          <a:p>
            <a:pPr marL="0" indent="0" algn="ctr">
              <a:buNone/>
            </a:pPr>
            <a:endParaRPr lang="en-GB" dirty="0">
              <a:solidFill>
                <a:srgbClr val="0070C0"/>
              </a:solidFill>
              <a:latin typeface="Comic Sans MS" panose="030F0702030302020204" pitchFamily="66" charset="0"/>
            </a:endParaRPr>
          </a:p>
          <a:p>
            <a:pPr marL="0" indent="0" algn="ctr">
              <a:buNone/>
            </a:pPr>
            <a:endParaRPr lang="en-GB" dirty="0">
              <a:solidFill>
                <a:srgbClr val="0070C0"/>
              </a:solidFill>
              <a:latin typeface="Comic Sans MS" panose="030F0702030302020204" pitchFamily="66" charset="0"/>
            </a:endParaRPr>
          </a:p>
        </p:txBody>
      </p:sp>
      <p:pic>
        <p:nvPicPr>
          <p:cNvPr id="2" name="Picture 1">
            <a:extLst>
              <a:ext uri="{FF2B5EF4-FFF2-40B4-BE49-F238E27FC236}">
                <a16:creationId xmlns:a16="http://schemas.microsoft.com/office/drawing/2014/main" id="{EB996211-7EED-4904-B893-AB0ABA93E7F8}"/>
              </a:ext>
            </a:extLst>
          </p:cNvPr>
          <p:cNvPicPr>
            <a:picLocks noChangeAspect="1"/>
          </p:cNvPicPr>
          <p:nvPr/>
        </p:nvPicPr>
        <p:blipFill>
          <a:blip r:embed="rId2"/>
          <a:stretch>
            <a:fillRect/>
          </a:stretch>
        </p:blipFill>
        <p:spPr>
          <a:xfrm>
            <a:off x="200903" y="1194834"/>
            <a:ext cx="4388852" cy="3058501"/>
          </a:xfrm>
          <a:prstGeom prst="rect">
            <a:avLst/>
          </a:prstGeom>
        </p:spPr>
      </p:pic>
      <p:pic>
        <p:nvPicPr>
          <p:cNvPr id="5" name="Picture 4">
            <a:extLst>
              <a:ext uri="{FF2B5EF4-FFF2-40B4-BE49-F238E27FC236}">
                <a16:creationId xmlns:a16="http://schemas.microsoft.com/office/drawing/2014/main" id="{5C6F7AA7-C8EC-4A61-956A-D63C58693DA1}"/>
              </a:ext>
            </a:extLst>
          </p:cNvPr>
          <p:cNvPicPr>
            <a:picLocks noChangeAspect="1"/>
          </p:cNvPicPr>
          <p:nvPr/>
        </p:nvPicPr>
        <p:blipFill>
          <a:blip r:embed="rId3"/>
          <a:stretch>
            <a:fillRect/>
          </a:stretch>
        </p:blipFill>
        <p:spPr>
          <a:xfrm>
            <a:off x="6871317" y="1391032"/>
            <a:ext cx="4613753" cy="3201520"/>
          </a:xfrm>
          <a:prstGeom prst="rect">
            <a:avLst/>
          </a:prstGeom>
        </p:spPr>
      </p:pic>
      <p:pic>
        <p:nvPicPr>
          <p:cNvPr id="7" name="Picture 6">
            <a:extLst>
              <a:ext uri="{FF2B5EF4-FFF2-40B4-BE49-F238E27FC236}">
                <a16:creationId xmlns:a16="http://schemas.microsoft.com/office/drawing/2014/main" id="{C9475C45-F385-4372-8F7B-6E7D04664423}"/>
              </a:ext>
            </a:extLst>
          </p:cNvPr>
          <p:cNvPicPr>
            <a:picLocks noChangeAspect="1"/>
          </p:cNvPicPr>
          <p:nvPr/>
        </p:nvPicPr>
        <p:blipFill>
          <a:blip r:embed="rId4"/>
          <a:stretch>
            <a:fillRect/>
          </a:stretch>
        </p:blipFill>
        <p:spPr>
          <a:xfrm>
            <a:off x="4297440" y="3685313"/>
            <a:ext cx="4455943" cy="3105859"/>
          </a:xfrm>
          <a:prstGeom prst="rect">
            <a:avLst/>
          </a:prstGeom>
        </p:spPr>
      </p:pic>
    </p:spTree>
    <p:extLst>
      <p:ext uri="{BB962C8B-B14F-4D97-AF65-F5344CB8AC3E}">
        <p14:creationId xmlns:p14="http://schemas.microsoft.com/office/powerpoint/2010/main" val="1807488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981D69-556D-489D-BD74-1D2E601A9CBB}"/>
              </a:ext>
            </a:extLst>
          </p:cNvPr>
          <p:cNvPicPr>
            <a:picLocks noChangeAspect="1"/>
          </p:cNvPicPr>
          <p:nvPr/>
        </p:nvPicPr>
        <p:blipFill>
          <a:blip r:embed="rId2"/>
          <a:stretch>
            <a:fillRect/>
          </a:stretch>
        </p:blipFill>
        <p:spPr>
          <a:xfrm>
            <a:off x="1470664" y="140634"/>
            <a:ext cx="4745948" cy="3288365"/>
          </a:xfrm>
          <a:prstGeom prst="rect">
            <a:avLst/>
          </a:prstGeom>
        </p:spPr>
      </p:pic>
      <p:pic>
        <p:nvPicPr>
          <p:cNvPr id="6" name="Picture 5">
            <a:extLst>
              <a:ext uri="{FF2B5EF4-FFF2-40B4-BE49-F238E27FC236}">
                <a16:creationId xmlns:a16="http://schemas.microsoft.com/office/drawing/2014/main" id="{D3B8BC9E-6DE0-4C46-B7A8-EB0314B83590}"/>
              </a:ext>
            </a:extLst>
          </p:cNvPr>
          <p:cNvPicPr>
            <a:picLocks noChangeAspect="1"/>
          </p:cNvPicPr>
          <p:nvPr/>
        </p:nvPicPr>
        <p:blipFill>
          <a:blip r:embed="rId3"/>
          <a:stretch>
            <a:fillRect/>
          </a:stretch>
        </p:blipFill>
        <p:spPr>
          <a:xfrm>
            <a:off x="296569" y="3428999"/>
            <a:ext cx="4745948" cy="3304586"/>
          </a:xfrm>
          <a:prstGeom prst="rect">
            <a:avLst/>
          </a:prstGeom>
        </p:spPr>
      </p:pic>
      <p:pic>
        <p:nvPicPr>
          <p:cNvPr id="7" name="Picture 6">
            <a:extLst>
              <a:ext uri="{FF2B5EF4-FFF2-40B4-BE49-F238E27FC236}">
                <a16:creationId xmlns:a16="http://schemas.microsoft.com/office/drawing/2014/main" id="{D651D744-4F72-415E-8E0C-097C9745F586}"/>
              </a:ext>
            </a:extLst>
          </p:cNvPr>
          <p:cNvPicPr>
            <a:picLocks noChangeAspect="1"/>
          </p:cNvPicPr>
          <p:nvPr/>
        </p:nvPicPr>
        <p:blipFill>
          <a:blip r:embed="rId4"/>
          <a:stretch>
            <a:fillRect/>
          </a:stretch>
        </p:blipFill>
        <p:spPr>
          <a:xfrm>
            <a:off x="6768437" y="140634"/>
            <a:ext cx="4760767" cy="3288365"/>
          </a:xfrm>
          <a:prstGeom prst="rect">
            <a:avLst/>
          </a:prstGeom>
        </p:spPr>
      </p:pic>
      <p:pic>
        <p:nvPicPr>
          <p:cNvPr id="8" name="Picture 7">
            <a:extLst>
              <a:ext uri="{FF2B5EF4-FFF2-40B4-BE49-F238E27FC236}">
                <a16:creationId xmlns:a16="http://schemas.microsoft.com/office/drawing/2014/main" id="{5ED85CE1-1E43-4604-9843-CBA86D5C468B}"/>
              </a:ext>
            </a:extLst>
          </p:cNvPr>
          <p:cNvPicPr>
            <a:picLocks noChangeAspect="1"/>
          </p:cNvPicPr>
          <p:nvPr/>
        </p:nvPicPr>
        <p:blipFill>
          <a:blip r:embed="rId5"/>
          <a:stretch>
            <a:fillRect/>
          </a:stretch>
        </p:blipFill>
        <p:spPr>
          <a:xfrm>
            <a:off x="5179334" y="3428999"/>
            <a:ext cx="4759169" cy="3304586"/>
          </a:xfrm>
          <a:prstGeom prst="rect">
            <a:avLst/>
          </a:prstGeom>
        </p:spPr>
      </p:pic>
    </p:spTree>
    <p:extLst>
      <p:ext uri="{BB962C8B-B14F-4D97-AF65-F5344CB8AC3E}">
        <p14:creationId xmlns:p14="http://schemas.microsoft.com/office/powerpoint/2010/main" val="1522674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ACB477-861E-4676-A036-5AD0BC316839}"/>
              </a:ext>
            </a:extLst>
          </p:cNvPr>
          <p:cNvPicPr>
            <a:picLocks noChangeAspect="1"/>
          </p:cNvPicPr>
          <p:nvPr/>
        </p:nvPicPr>
        <p:blipFill>
          <a:blip r:embed="rId2"/>
          <a:stretch>
            <a:fillRect/>
          </a:stretch>
        </p:blipFill>
        <p:spPr>
          <a:xfrm>
            <a:off x="107364" y="35279"/>
            <a:ext cx="4898004" cy="3408255"/>
          </a:xfrm>
          <a:prstGeom prst="rect">
            <a:avLst/>
          </a:prstGeom>
        </p:spPr>
      </p:pic>
      <p:pic>
        <p:nvPicPr>
          <p:cNvPr id="5" name="Picture 4">
            <a:extLst>
              <a:ext uri="{FF2B5EF4-FFF2-40B4-BE49-F238E27FC236}">
                <a16:creationId xmlns:a16="http://schemas.microsoft.com/office/drawing/2014/main" id="{DC7147EF-428A-4357-9422-CC51108F3E94}"/>
              </a:ext>
            </a:extLst>
          </p:cNvPr>
          <p:cNvPicPr>
            <a:picLocks noChangeAspect="1"/>
          </p:cNvPicPr>
          <p:nvPr/>
        </p:nvPicPr>
        <p:blipFill>
          <a:blip r:embed="rId3"/>
          <a:stretch>
            <a:fillRect/>
          </a:stretch>
        </p:blipFill>
        <p:spPr>
          <a:xfrm>
            <a:off x="7126134" y="3414466"/>
            <a:ext cx="4898004" cy="3408255"/>
          </a:xfrm>
          <a:prstGeom prst="rect">
            <a:avLst/>
          </a:prstGeom>
        </p:spPr>
      </p:pic>
      <p:pic>
        <p:nvPicPr>
          <p:cNvPr id="6" name="Picture 5">
            <a:extLst>
              <a:ext uri="{FF2B5EF4-FFF2-40B4-BE49-F238E27FC236}">
                <a16:creationId xmlns:a16="http://schemas.microsoft.com/office/drawing/2014/main" id="{04D71FF5-41E8-46EF-896F-F08CE9811260}"/>
              </a:ext>
            </a:extLst>
          </p:cNvPr>
          <p:cNvPicPr>
            <a:picLocks noChangeAspect="1"/>
          </p:cNvPicPr>
          <p:nvPr/>
        </p:nvPicPr>
        <p:blipFill>
          <a:blip r:embed="rId4"/>
          <a:stretch>
            <a:fillRect/>
          </a:stretch>
        </p:blipFill>
        <p:spPr>
          <a:xfrm>
            <a:off x="5892138" y="71614"/>
            <a:ext cx="4876203" cy="3371920"/>
          </a:xfrm>
          <a:prstGeom prst="rect">
            <a:avLst/>
          </a:prstGeom>
        </p:spPr>
      </p:pic>
      <p:pic>
        <p:nvPicPr>
          <p:cNvPr id="8" name="Picture 7">
            <a:extLst>
              <a:ext uri="{FF2B5EF4-FFF2-40B4-BE49-F238E27FC236}">
                <a16:creationId xmlns:a16="http://schemas.microsoft.com/office/drawing/2014/main" id="{53CFCCE7-F2C8-4940-8257-39B6BFA4A499}"/>
              </a:ext>
            </a:extLst>
          </p:cNvPr>
          <p:cNvPicPr>
            <a:picLocks noChangeAspect="1"/>
          </p:cNvPicPr>
          <p:nvPr/>
        </p:nvPicPr>
        <p:blipFill>
          <a:blip r:embed="rId5"/>
          <a:stretch>
            <a:fillRect/>
          </a:stretch>
        </p:blipFill>
        <p:spPr>
          <a:xfrm>
            <a:off x="1341360" y="3429000"/>
            <a:ext cx="4898004" cy="3393721"/>
          </a:xfrm>
          <a:prstGeom prst="rect">
            <a:avLst/>
          </a:prstGeom>
        </p:spPr>
      </p:pic>
    </p:spTree>
    <p:extLst>
      <p:ext uri="{BB962C8B-B14F-4D97-AF65-F5344CB8AC3E}">
        <p14:creationId xmlns:p14="http://schemas.microsoft.com/office/powerpoint/2010/main" val="1409999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06CF63-404A-4FFC-9CD0-C52E18E89A2E}"/>
              </a:ext>
            </a:extLst>
          </p:cNvPr>
          <p:cNvPicPr>
            <a:picLocks noChangeAspect="1"/>
          </p:cNvPicPr>
          <p:nvPr/>
        </p:nvPicPr>
        <p:blipFill>
          <a:blip r:embed="rId2"/>
          <a:stretch>
            <a:fillRect/>
          </a:stretch>
        </p:blipFill>
        <p:spPr>
          <a:xfrm>
            <a:off x="56271" y="11753"/>
            <a:ext cx="6749197" cy="3716867"/>
          </a:xfrm>
          <a:prstGeom prst="rect">
            <a:avLst/>
          </a:prstGeom>
        </p:spPr>
      </p:pic>
      <p:pic>
        <p:nvPicPr>
          <p:cNvPr id="5" name="Picture 4">
            <a:extLst>
              <a:ext uri="{FF2B5EF4-FFF2-40B4-BE49-F238E27FC236}">
                <a16:creationId xmlns:a16="http://schemas.microsoft.com/office/drawing/2014/main" id="{5F38992F-09BE-4AA8-8885-BFCD7E33EEE2}"/>
              </a:ext>
            </a:extLst>
          </p:cNvPr>
          <p:cNvPicPr>
            <a:picLocks noChangeAspect="1"/>
          </p:cNvPicPr>
          <p:nvPr/>
        </p:nvPicPr>
        <p:blipFill>
          <a:blip r:embed="rId3"/>
          <a:stretch>
            <a:fillRect/>
          </a:stretch>
        </p:blipFill>
        <p:spPr>
          <a:xfrm>
            <a:off x="4261549" y="2672179"/>
            <a:ext cx="7815024" cy="4129678"/>
          </a:xfrm>
          <a:prstGeom prst="rect">
            <a:avLst/>
          </a:prstGeom>
        </p:spPr>
      </p:pic>
    </p:spTree>
    <p:extLst>
      <p:ext uri="{BB962C8B-B14F-4D97-AF65-F5344CB8AC3E}">
        <p14:creationId xmlns:p14="http://schemas.microsoft.com/office/powerpoint/2010/main" val="1959320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D49294-FD8D-438B-BAC2-D6ACA26AAFD5}"/>
              </a:ext>
            </a:extLst>
          </p:cNvPr>
          <p:cNvPicPr>
            <a:picLocks noChangeAspect="1"/>
          </p:cNvPicPr>
          <p:nvPr/>
        </p:nvPicPr>
        <p:blipFill>
          <a:blip r:embed="rId2"/>
          <a:stretch>
            <a:fillRect/>
          </a:stretch>
        </p:blipFill>
        <p:spPr>
          <a:xfrm>
            <a:off x="92429" y="63345"/>
            <a:ext cx="6718627" cy="3576499"/>
          </a:xfrm>
          <a:prstGeom prst="rect">
            <a:avLst/>
          </a:prstGeom>
        </p:spPr>
      </p:pic>
      <p:pic>
        <p:nvPicPr>
          <p:cNvPr id="4" name="Picture 3">
            <a:extLst>
              <a:ext uri="{FF2B5EF4-FFF2-40B4-BE49-F238E27FC236}">
                <a16:creationId xmlns:a16="http://schemas.microsoft.com/office/drawing/2014/main" id="{AA5A2942-1C45-4540-A1D9-614649431FF3}"/>
              </a:ext>
            </a:extLst>
          </p:cNvPr>
          <p:cNvPicPr>
            <a:picLocks noChangeAspect="1"/>
          </p:cNvPicPr>
          <p:nvPr/>
        </p:nvPicPr>
        <p:blipFill>
          <a:blip r:embed="rId3"/>
          <a:stretch>
            <a:fillRect/>
          </a:stretch>
        </p:blipFill>
        <p:spPr>
          <a:xfrm>
            <a:off x="4368474" y="2689934"/>
            <a:ext cx="7731097" cy="4104721"/>
          </a:xfrm>
          <a:prstGeom prst="rect">
            <a:avLst/>
          </a:prstGeom>
        </p:spPr>
      </p:pic>
    </p:spTree>
    <p:extLst>
      <p:ext uri="{BB962C8B-B14F-4D97-AF65-F5344CB8AC3E}">
        <p14:creationId xmlns:p14="http://schemas.microsoft.com/office/powerpoint/2010/main" val="2834073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Today we are going to focus on year 5 question 5.</a:t>
            </a:r>
          </a:p>
        </p:txBody>
      </p:sp>
      <p:sp>
        <p:nvSpPr>
          <p:cNvPr id="3" name="Content Placeholder 2"/>
          <p:cNvSpPr>
            <a:spLocks noGrp="1"/>
          </p:cNvSpPr>
          <p:nvPr>
            <p:ph idx="1"/>
          </p:nvPr>
        </p:nvSpPr>
        <p:spPr>
          <a:xfrm>
            <a:off x="838200" y="2567709"/>
            <a:ext cx="10515600" cy="3609254"/>
          </a:xfrm>
        </p:spPr>
        <p:txBody>
          <a:bodyPr/>
          <a:lstStyle/>
          <a:p>
            <a:pPr marL="0" indent="0">
              <a:buNone/>
            </a:pPr>
            <a:r>
              <a:rPr lang="en-GB" dirty="0">
                <a:latin typeface="Comic Sans MS" panose="030F0702030302020204" pitchFamily="66" charset="0"/>
              </a:rPr>
              <a:t>We are trying to multiply a fraction by a whole number </a:t>
            </a:r>
          </a:p>
          <a:p>
            <a:pPr marL="0" indent="0">
              <a:buNone/>
            </a:pPr>
            <a:endParaRPr lang="en-GB" dirty="0">
              <a:latin typeface="Comic Sans MS" panose="030F0702030302020204" pitchFamily="66" charset="0"/>
            </a:endParaRPr>
          </a:p>
          <a:p>
            <a:pPr marL="0" indent="0" algn="ctr">
              <a:buNone/>
            </a:pPr>
            <a:r>
              <a:rPr lang="en-GB" dirty="0">
                <a:latin typeface="Comic Sans MS" panose="030F0702030302020204" pitchFamily="66" charset="0"/>
              </a:rPr>
              <a:t>7/13 x 5 = </a:t>
            </a:r>
          </a:p>
          <a:p>
            <a:pPr marL="0" indent="0" algn="ctr">
              <a:buNone/>
            </a:pPr>
            <a:endParaRPr lang="en-GB" dirty="0">
              <a:latin typeface="Comic Sans MS" panose="030F0702030302020204" pitchFamily="66" charset="0"/>
            </a:endParaRPr>
          </a:p>
          <a:p>
            <a:pPr marL="0" indent="0" algn="ctr">
              <a:buNone/>
            </a:pPr>
            <a:r>
              <a:rPr lang="en-GB" dirty="0">
                <a:latin typeface="Comic Sans MS" panose="030F0702030302020204" pitchFamily="66" charset="0"/>
              </a:rPr>
              <a:t>From the answers you can see the answer is</a:t>
            </a:r>
            <a:r>
              <a:rPr lang="en-GB" dirty="0">
                <a:solidFill>
                  <a:srgbClr val="FF0000"/>
                </a:solidFill>
                <a:latin typeface="Comic Sans MS" panose="030F0702030302020204" pitchFamily="66" charset="0"/>
              </a:rPr>
              <a:t> 35/13</a:t>
            </a:r>
            <a:r>
              <a:rPr lang="en-GB" dirty="0">
                <a:latin typeface="Comic Sans MS" panose="030F0702030302020204" pitchFamily="66" charset="0"/>
              </a:rPr>
              <a:t>, but how did we get this?</a:t>
            </a:r>
          </a:p>
          <a:p>
            <a:pPr marL="0" indent="0">
              <a:buNone/>
            </a:pP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895371552"/>
      </p:ext>
    </p:extLst>
  </p:cSld>
  <p:clrMapOvr>
    <a:masterClrMapping/>
  </p:clrMapOvr>
  <mc:AlternateContent xmlns:mc="http://schemas.openxmlformats.org/markup-compatibility/2006">
    <mc:Choice xmlns:p14="http://schemas.microsoft.com/office/powerpoint/2010/main" Requires="p14">
      <p:transition spd="slow" p14:dur="2000" advTm="16940"/>
    </mc:Choice>
    <mc:Fallback>
      <p:transition spd="slow" advTm="169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51751"/>
            <a:ext cx="10515600" cy="4925212"/>
          </a:xfrm>
        </p:spPr>
        <p:txBody>
          <a:bodyPr>
            <a:normAutofit fontScale="92500" lnSpcReduction="20000"/>
          </a:bodyPr>
          <a:lstStyle/>
          <a:p>
            <a:pPr marL="0" indent="0">
              <a:buNone/>
            </a:pPr>
            <a:r>
              <a:rPr lang="en-GB" dirty="0">
                <a:latin typeface="Comic Sans MS" panose="030F0702030302020204" pitchFamily="66" charset="0"/>
              </a:rPr>
              <a:t>When multiplying fractions by a whole number, first we keep the denominator the same so </a:t>
            </a:r>
          </a:p>
          <a:p>
            <a:pPr marL="0" indent="0">
              <a:buNone/>
            </a:pPr>
            <a:endParaRPr lang="en-GB" dirty="0">
              <a:latin typeface="Comic Sans MS" panose="030F0702030302020204" pitchFamily="66" charset="0"/>
            </a:endParaRPr>
          </a:p>
          <a:p>
            <a:pPr marL="0" indent="0" algn="ctr">
              <a:buNone/>
            </a:pPr>
            <a:r>
              <a:rPr lang="en-GB" dirty="0">
                <a:latin typeface="Comic Sans MS" panose="030F0702030302020204" pitchFamily="66" charset="0"/>
              </a:rPr>
              <a:t>/13</a:t>
            </a:r>
          </a:p>
          <a:p>
            <a:pPr marL="0" indent="0" algn="ctr">
              <a:buNone/>
            </a:pPr>
            <a:endParaRPr lang="en-GB" dirty="0">
              <a:latin typeface="Comic Sans MS" panose="030F0702030302020204" pitchFamily="66" charset="0"/>
            </a:endParaRPr>
          </a:p>
          <a:p>
            <a:pPr marL="0" indent="0" algn="ctr">
              <a:buNone/>
            </a:pPr>
            <a:r>
              <a:rPr lang="en-GB" dirty="0">
                <a:latin typeface="Comic Sans MS" panose="030F0702030302020204" pitchFamily="66" charset="0"/>
              </a:rPr>
              <a:t>Next, we multiply the numerator by the whole number so 7 x 5 = 35. This becomes the numerator in our answer.</a:t>
            </a:r>
          </a:p>
          <a:p>
            <a:pPr marL="0" indent="0" algn="ctr">
              <a:buNone/>
            </a:pPr>
            <a:endParaRPr lang="en-GB" dirty="0">
              <a:latin typeface="Comic Sans MS" panose="030F0702030302020204" pitchFamily="66" charset="0"/>
            </a:endParaRPr>
          </a:p>
          <a:p>
            <a:pPr marL="0" indent="0" algn="ctr">
              <a:buNone/>
            </a:pPr>
            <a:r>
              <a:rPr lang="en-GB" dirty="0">
                <a:latin typeface="Comic Sans MS" panose="030F0702030302020204" pitchFamily="66" charset="0"/>
              </a:rPr>
              <a:t>35/13. </a:t>
            </a:r>
          </a:p>
          <a:p>
            <a:pPr marL="0" indent="0" algn="ctr">
              <a:buNone/>
            </a:pPr>
            <a:endParaRPr lang="en-GB" dirty="0">
              <a:latin typeface="Comic Sans MS" panose="030F0702030302020204" pitchFamily="66" charset="0"/>
            </a:endParaRPr>
          </a:p>
          <a:p>
            <a:pPr marL="0" indent="0" algn="ctr">
              <a:buNone/>
            </a:pPr>
            <a:r>
              <a:rPr lang="en-GB" dirty="0">
                <a:latin typeface="Comic Sans MS" panose="030F0702030302020204" pitchFamily="66" charset="0"/>
              </a:rPr>
              <a:t>You may then choose to convert this to a mixed number fraction</a:t>
            </a:r>
            <a:br>
              <a:rPr lang="en-GB" dirty="0">
                <a:latin typeface="Comic Sans MS" panose="030F0702030302020204" pitchFamily="66" charset="0"/>
              </a:rPr>
            </a:br>
            <a:r>
              <a:rPr lang="en-GB" dirty="0">
                <a:latin typeface="Comic Sans MS" panose="030F0702030302020204" pitchFamily="66" charset="0"/>
              </a:rPr>
              <a:t> (</a:t>
            </a:r>
            <a:r>
              <a:rPr lang="en-GB" sz="3500" dirty="0">
                <a:latin typeface="Comic Sans MS" panose="030F0702030302020204" pitchFamily="66" charset="0"/>
              </a:rPr>
              <a:t>2</a:t>
            </a:r>
            <a:r>
              <a:rPr lang="en-GB" sz="4300" dirty="0">
                <a:latin typeface="Comic Sans MS" panose="030F0702030302020204" pitchFamily="66" charset="0"/>
              </a:rPr>
              <a:t> </a:t>
            </a:r>
            <a:r>
              <a:rPr lang="en-GB" sz="1900" dirty="0">
                <a:latin typeface="Comic Sans MS" panose="030F0702030302020204" pitchFamily="66" charset="0"/>
              </a:rPr>
              <a:t>9/13</a:t>
            </a:r>
            <a:r>
              <a:rPr lang="en-GB" dirty="0">
                <a:latin typeface="Comic Sans MS" panose="030F0702030302020204" pitchFamily="66" charset="0"/>
              </a:rPr>
              <a:t>).  </a:t>
            </a:r>
          </a:p>
          <a:p>
            <a:pPr marL="0" indent="0">
              <a:buNone/>
            </a:pP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224787531"/>
      </p:ext>
    </p:extLst>
  </p:cSld>
  <p:clrMapOvr>
    <a:masterClrMapping/>
  </p:clrMapOvr>
  <mc:AlternateContent xmlns:mc="http://schemas.openxmlformats.org/markup-compatibility/2006">
    <mc:Choice xmlns:p14="http://schemas.microsoft.com/office/powerpoint/2010/main" Requires="p14">
      <p:transition spd="slow" p14:dur="2000" advTm="57471"/>
    </mc:Choice>
    <mc:Fallback>
      <p:transition spd="slow" advTm="574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55107"/>
            <a:ext cx="10515600" cy="5821856"/>
          </a:xfrm>
        </p:spPr>
        <p:txBody>
          <a:bodyPr>
            <a:normAutofit fontScale="92500" lnSpcReduction="10000"/>
          </a:bodyPr>
          <a:lstStyle/>
          <a:p>
            <a:pPr marL="0" indent="0">
              <a:buNone/>
            </a:pPr>
            <a:r>
              <a:rPr lang="en-GB" dirty="0">
                <a:latin typeface="Comic Sans MS" panose="030F0702030302020204" pitchFamily="66" charset="0"/>
              </a:rPr>
              <a:t>Have a go at the following: </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¾ x 8 = </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9/13 x 3 = </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5/11 x 9 = </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6/18 x 6 = </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12/25 x 5 = </a:t>
            </a:r>
          </a:p>
          <a:p>
            <a:pPr marL="0" indent="0">
              <a:buNone/>
            </a:pPr>
            <a:endParaRPr lang="en-GB" dirty="0">
              <a:latin typeface="Comic Sans MS" panose="030F0702030302020204" pitchFamily="66" charset="0"/>
            </a:endParaRPr>
          </a:p>
          <a:p>
            <a:pPr marL="0" indent="0">
              <a:buNone/>
            </a:pPr>
            <a:r>
              <a:rPr lang="en-GB" dirty="0">
                <a:solidFill>
                  <a:srgbClr val="FF0000"/>
                </a:solidFill>
                <a:latin typeface="Comic Sans MS" panose="030F0702030302020204" pitchFamily="66" charset="0"/>
              </a:rPr>
              <a:t>C</a:t>
            </a:r>
            <a:r>
              <a:rPr lang="en-GB" dirty="0">
                <a:latin typeface="Comic Sans MS" panose="030F0702030302020204" pitchFamily="66" charset="0"/>
              </a:rPr>
              <a:t>: Can you convert them into mixed number fractions? </a:t>
            </a:r>
          </a:p>
          <a:p>
            <a:pPr marL="0" indent="0">
              <a:buNone/>
            </a:pP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925372529"/>
      </p:ext>
    </p:extLst>
  </p:cSld>
  <p:clrMapOvr>
    <a:masterClrMapping/>
  </p:clrMapOvr>
  <mc:AlternateContent xmlns:mc="http://schemas.openxmlformats.org/markup-compatibility/2006">
    <mc:Choice xmlns:p14="http://schemas.microsoft.com/office/powerpoint/2010/main" Requires="p14">
      <p:transition spd="slow" p14:dur="2000" advTm="10668"/>
    </mc:Choice>
    <mc:Fallback>
      <p:transition spd="slow" advTm="106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C9C5A15F-9867-4470-96EF-B9DAA221739B}"/>
              </a:ext>
            </a:extLst>
          </p:cNvPr>
          <p:cNvSpPr/>
          <p:nvPr/>
        </p:nvSpPr>
        <p:spPr>
          <a:xfrm>
            <a:off x="2219417" y="1633491"/>
            <a:ext cx="6747029" cy="3373515"/>
          </a:xfrm>
          <a:prstGeom prst="cloudCallout">
            <a:avLst>
              <a:gd name="adj1" fmla="val -56491"/>
              <a:gd name="adj2" fmla="val 614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002060"/>
                </a:solidFill>
                <a:latin typeface="CCW Cursive Writing 1" panose="03050602040000000000" pitchFamily="66" charset="0"/>
              </a:rPr>
              <a:t>Maths- Area of a triangle</a:t>
            </a:r>
            <a:endParaRPr lang="en-GB" sz="2800" dirty="0">
              <a:solidFill>
                <a:srgbClr val="002060"/>
              </a:solidFill>
              <a:latin typeface="CCW Cursive Writing 1" panose="03050602040000000000" pitchFamily="66" charset="0"/>
            </a:endParaRPr>
          </a:p>
          <a:p>
            <a:pPr algn="ctr"/>
            <a:endParaRPr lang="en-GB" sz="2800" dirty="0">
              <a:solidFill>
                <a:srgbClr val="002060"/>
              </a:solidFill>
              <a:latin typeface="CCW Cursive Writing 1" panose="03050602040000000000" pitchFamily="66"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069221640"/>
      </p:ext>
    </p:extLst>
  </p:cSld>
  <p:clrMapOvr>
    <a:masterClrMapping/>
  </p:clrMapOvr>
  <mc:AlternateContent xmlns:mc="http://schemas.openxmlformats.org/markup-compatibility/2006">
    <mc:Choice xmlns:p14="http://schemas.microsoft.com/office/powerpoint/2010/main" Requires="p14">
      <p:transition spd="slow" p14:dur="2000" advTm="9394"/>
    </mc:Choice>
    <mc:Fallback>
      <p:transition spd="slow" advTm="93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5293</TotalTime>
  <Words>776</Words>
  <Application>Microsoft Office PowerPoint</Application>
  <PresentationFormat>Widescreen</PresentationFormat>
  <Paragraphs>160</Paragraphs>
  <Slides>32</Slides>
  <Notes>0</Notes>
  <HiddenSlides>0</HiddenSlides>
  <MMClips>11</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32</vt:i4>
      </vt:variant>
    </vt:vector>
  </HeadingPairs>
  <TitlesOfParts>
    <vt:vector size="44" baseType="lpstr">
      <vt:lpstr>Arial</vt:lpstr>
      <vt:lpstr>Calibri</vt:lpstr>
      <vt:lpstr>Calibri Light</vt:lpstr>
      <vt:lpstr>CCW Cursive Writing 1</vt:lpstr>
      <vt:lpstr>Comic Sans MS</vt:lpstr>
      <vt:lpstr>Sassoon Infant Md</vt:lpstr>
      <vt:lpstr>Sassoon Infant Rg</vt:lpstr>
      <vt:lpstr>Office Theme</vt:lpstr>
      <vt:lpstr>2_Office Theme</vt:lpstr>
      <vt:lpstr>3_Office Theme</vt:lpstr>
      <vt:lpstr>4_Office Theme</vt:lpstr>
      <vt:lpstr>1_Office Theme</vt:lpstr>
      <vt:lpstr>Monday 1st February 2021 Week 5</vt:lpstr>
      <vt:lpstr>PowerPoint Presentation</vt:lpstr>
      <vt:lpstr>PowerPoint Presentation</vt:lpstr>
      <vt:lpstr>PowerPoint Presentation</vt:lpstr>
      <vt:lpstr>PowerPoint Presentation</vt:lpstr>
      <vt:lpstr>Today we are going to focus on year 5 question 5.</vt:lpstr>
      <vt:lpstr>PowerPoint Presentation</vt:lpstr>
      <vt:lpstr>PowerPoint Presentation</vt:lpstr>
      <vt:lpstr>PowerPoint Presentation</vt:lpstr>
      <vt:lpstr>PowerPoint Presentation</vt:lpstr>
      <vt:lpstr>When given squares…</vt:lpstr>
      <vt:lpstr>When given squares…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 You Find the  Silent Letters in These Words?</vt:lpstr>
      <vt:lpstr>Can You Find the  Silent Letters in These Words?</vt:lpstr>
      <vt:lpstr>What words do you  know with a silent c?</vt:lpstr>
      <vt:lpstr>What words do you  know with a silent c?</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Cooper</dc:creator>
  <cp:lastModifiedBy>Oliver Thurlby</cp:lastModifiedBy>
  <cp:revision>70</cp:revision>
  <dcterms:created xsi:type="dcterms:W3CDTF">2020-09-08T18:26:49Z</dcterms:created>
  <dcterms:modified xsi:type="dcterms:W3CDTF">2021-02-01T07:48:11Z</dcterms:modified>
</cp:coreProperties>
</file>