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09" r:id="rId17"/>
    <p:sldId id="310" r:id="rId18"/>
    <p:sldId id="311" r:id="rId19"/>
    <p:sldId id="301" r:id="rId20"/>
    <p:sldId id="312" r:id="rId21"/>
    <p:sldId id="300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38" y="2446565"/>
            <a:ext cx="646232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49349" y="50566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2038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DC6606-EF43-4450-8097-2253A16E4595}"/>
              </a:ext>
            </a:extLst>
          </p:cNvPr>
          <p:cNvSpPr/>
          <p:nvPr/>
        </p:nvSpPr>
        <p:spPr>
          <a:xfrm>
            <a:off x="5682210" y="50590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7000351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8" name="Picture 4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51" y="1064738"/>
            <a:ext cx="1116010" cy="815063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879" y="773355"/>
            <a:ext cx="1241638" cy="1754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1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3" grpId="0"/>
      <p:bldP spid="44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817" y="3196601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5517204" y="33930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36</a:t>
                </a:r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blipFill>
                <a:blip r:embed="rId9"/>
                <a:stretch>
                  <a:fillRect l="-52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36407" y="2476013"/>
            <a:ext cx="2171447" cy="2068246"/>
            <a:chOff x="288142" y="249049"/>
            <a:chExt cx="2478605" cy="2448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14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085473" y="257989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380154" y="392398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6863580" y="3899841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646030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061014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679059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094042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16698" y="516785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6879715" y="5176458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DC6606-EF43-4450-8097-2253A16E4595}"/>
              </a:ext>
            </a:extLst>
          </p:cNvPr>
          <p:cNvSpPr/>
          <p:nvPr/>
        </p:nvSpPr>
        <p:spPr>
          <a:xfrm>
            <a:off x="5420173" y="562094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6682797" y="5621788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9181" y="33896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boy will have 12 sweets.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4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5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168006" y="15981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50656" y="159811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3970" y="551095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95953" y="550770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37163" y="364882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28590" y="364882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68387" y="553745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30370" y="553419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22194" y="550583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84177" y="55025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75465" y="2682654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52223" y="2665900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7" grpId="0"/>
      <p:bldP spid="69" grpId="0"/>
      <p:bldP spid="70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6DD605-ECBE-43F8-9BE5-D0D491DC58B9}"/>
              </a:ext>
            </a:extLst>
          </p:cNvPr>
          <p:cNvSpPr/>
          <p:nvPr/>
        </p:nvSpPr>
        <p:spPr>
          <a:xfrm rot="5400000">
            <a:off x="931985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9A21F-B285-45FD-8995-9999B9E78094}"/>
              </a:ext>
            </a:extLst>
          </p:cNvPr>
          <p:cNvSpPr/>
          <p:nvPr/>
        </p:nvSpPr>
        <p:spPr>
          <a:xfrm rot="5400000">
            <a:off x="1985772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D9C35F-5765-425D-9503-2631D1BC972C}"/>
              </a:ext>
            </a:extLst>
          </p:cNvPr>
          <p:cNvSpPr/>
          <p:nvPr/>
        </p:nvSpPr>
        <p:spPr>
          <a:xfrm rot="5400000">
            <a:off x="3039559" y="4196861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3CE298-C3FF-4BE2-A22C-4AF11A1E1787}"/>
              </a:ext>
            </a:extLst>
          </p:cNvPr>
          <p:cNvSpPr/>
          <p:nvPr/>
        </p:nvSpPr>
        <p:spPr>
          <a:xfrm rot="5400000">
            <a:off x="4794738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1525DE-5631-4C30-B293-1145E08CC357}"/>
              </a:ext>
            </a:extLst>
          </p:cNvPr>
          <p:cNvSpPr/>
          <p:nvPr/>
        </p:nvSpPr>
        <p:spPr>
          <a:xfrm rot="5400000">
            <a:off x="5848525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C1EEC8-748F-486E-90B6-146B3791195A}"/>
              </a:ext>
            </a:extLst>
          </p:cNvPr>
          <p:cNvSpPr/>
          <p:nvPr/>
        </p:nvSpPr>
        <p:spPr>
          <a:xfrm rot="5400000">
            <a:off x="6902312" y="4201257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75774-B2B4-4298-895F-F48DD776D76E}"/>
              </a:ext>
            </a:extLst>
          </p:cNvPr>
          <p:cNvSpPr/>
          <p:nvPr/>
        </p:nvSpPr>
        <p:spPr>
          <a:xfrm>
            <a:off x="1752600" y="20456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EE3268-0075-4292-932A-8179B735D61B}"/>
              </a:ext>
            </a:extLst>
          </p:cNvPr>
          <p:cNvSpPr/>
          <p:nvPr/>
        </p:nvSpPr>
        <p:spPr>
          <a:xfrm>
            <a:off x="2318238" y="21980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7F8BA4-8588-4E98-A67A-EEBA012F65DD}"/>
              </a:ext>
            </a:extLst>
          </p:cNvPr>
          <p:cNvSpPr/>
          <p:nvPr/>
        </p:nvSpPr>
        <p:spPr>
          <a:xfrm>
            <a:off x="1869280" y="2659613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64011-4F41-47FC-8A24-458B0E0E7155}"/>
              </a:ext>
            </a:extLst>
          </p:cNvPr>
          <p:cNvSpPr/>
          <p:nvPr/>
        </p:nvSpPr>
        <p:spPr>
          <a:xfrm>
            <a:off x="2359267" y="1647854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E91B7C-A6B8-40B3-BD4D-BE35087623D2}"/>
              </a:ext>
            </a:extLst>
          </p:cNvPr>
          <p:cNvSpPr/>
          <p:nvPr/>
        </p:nvSpPr>
        <p:spPr>
          <a:xfrm>
            <a:off x="2924905" y="203395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36CE4-9CE1-4F28-A5F9-EAD372D731EE}"/>
              </a:ext>
            </a:extLst>
          </p:cNvPr>
          <p:cNvSpPr/>
          <p:nvPr/>
        </p:nvSpPr>
        <p:spPr>
          <a:xfrm>
            <a:off x="2767196" y="259372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BCED8-0DAA-48BD-8A3C-C20FA7EF2F13}"/>
              </a:ext>
            </a:extLst>
          </p:cNvPr>
          <p:cNvSpPr/>
          <p:nvPr/>
        </p:nvSpPr>
        <p:spPr>
          <a:xfrm>
            <a:off x="2929299" y="142728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E7BE3-3579-4B06-8217-036A59C66F80}"/>
              </a:ext>
            </a:extLst>
          </p:cNvPr>
          <p:cNvSpPr/>
          <p:nvPr/>
        </p:nvSpPr>
        <p:spPr>
          <a:xfrm>
            <a:off x="3379723" y="252045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55D61-9429-4C8E-89D1-788D8F990A67}"/>
              </a:ext>
            </a:extLst>
          </p:cNvPr>
          <p:cNvSpPr/>
          <p:nvPr/>
        </p:nvSpPr>
        <p:spPr>
          <a:xfrm>
            <a:off x="3503915" y="180242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EA101B-CADF-4399-9EE5-F9E31AE4954F}"/>
              </a:ext>
            </a:extLst>
          </p:cNvPr>
          <p:cNvSpPr/>
          <p:nvPr/>
        </p:nvSpPr>
        <p:spPr>
          <a:xfrm>
            <a:off x="1245579" y="2464010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4B9076-D97C-41C2-99AB-4446A18BCA03}"/>
              </a:ext>
            </a:extLst>
          </p:cNvPr>
          <p:cNvSpPr/>
          <p:nvPr/>
        </p:nvSpPr>
        <p:spPr>
          <a:xfrm>
            <a:off x="2315860" y="310111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514807-FA62-48CB-80DC-FCC2B55F348A}"/>
              </a:ext>
            </a:extLst>
          </p:cNvPr>
          <p:cNvSpPr/>
          <p:nvPr/>
        </p:nvSpPr>
        <p:spPr>
          <a:xfrm>
            <a:off x="3168158" y="306481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65F544-2D86-4DE5-B7A4-6391BFC07C73}"/>
              </a:ext>
            </a:extLst>
          </p:cNvPr>
          <p:cNvSpPr txBox="1"/>
          <p:nvPr/>
        </p:nvSpPr>
        <p:spPr>
          <a:xfrm>
            <a:off x="3176877" y="593688"/>
            <a:ext cx="3165126" cy="1532334"/>
          </a:xfrm>
          <a:prstGeom prst="wedgeRoundRectCallout">
            <a:avLst>
              <a:gd name="adj1" fmla="val 65435"/>
              <a:gd name="adj2" fmla="val 75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4 counters in each group.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EA8B2D-F1C8-466B-9393-A7CD0307D29B}"/>
              </a:ext>
            </a:extLst>
          </p:cNvPr>
          <p:cNvSpPr txBox="1"/>
          <p:nvPr/>
        </p:nvSpPr>
        <p:spPr>
          <a:xfrm>
            <a:off x="1153088" y="2286429"/>
            <a:ext cx="5377828" cy="1532334"/>
          </a:xfrm>
          <a:prstGeom prst="wedgeRoundRectCallout">
            <a:avLst>
              <a:gd name="adj1" fmla="val -34931"/>
              <a:gd name="adj2" fmla="val -8668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your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counters have different values. The value of each group must be equal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1042 0.230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4896 0.290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5226 0.2020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264 0.39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3664 0.30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533 0.17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604 0.2946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882 0.46273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768 0.370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0659 0.4469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951 0.3416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6007 0.263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782 0.357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757 0.305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142 0.221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077 0.413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9132 0.2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153 0.175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118 0.4587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1077 0.3759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722 0.263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2639 0.45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00642 0.375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6337 0.3013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8202" y="2586817"/>
          <a:ext cx="3309745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078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6726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2034086" y="194792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3093C-FD6C-40F2-AD3E-AEC63B9D6B73}"/>
              </a:ext>
            </a:extLst>
          </p:cNvPr>
          <p:cNvSpPr/>
          <p:nvPr/>
        </p:nvSpPr>
        <p:spPr>
          <a:xfrm>
            <a:off x="1197935" y="3211033"/>
            <a:ext cx="3203944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919AC-58A1-43AB-BF2A-1C72B6F1AC76}"/>
              </a:ext>
            </a:extLst>
          </p:cNvPr>
          <p:cNvSpPr txBox="1"/>
          <p:nvPr/>
        </p:nvSpPr>
        <p:spPr>
          <a:xfrm>
            <a:off x="3423120" y="195122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3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42083 0.27338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53489 0.3414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52708 0.3761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2656 0.2467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7465 0.3041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3333 0.338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0121 0.2712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835 0.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3715 0.2532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9584 0.1152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5625 0.1888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3941 0.3020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273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273 L 0.00122 0.2254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2" grpId="1" animBg="1"/>
      <p:bldP spid="2" grpId="2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625" y="470541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20856" y="1745483"/>
          <a:ext cx="316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802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4370" y="4600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97" y="460099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5616441" y="6027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31998E-A8B3-46BA-9D62-EA069D82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24" y="2621253"/>
            <a:ext cx="763484" cy="7446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FADE9D-4C87-4412-A28F-6861E2CD3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95" y="1650790"/>
            <a:ext cx="763484" cy="7446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E694F3-AF05-4B97-902B-40C06C45D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37" y="2971659"/>
            <a:ext cx="763484" cy="7446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598CD2-67FA-4B92-89B3-67AE2783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936" y="3920188"/>
            <a:ext cx="763484" cy="7446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CB8C79-FA14-4D3D-9AD7-BF2E1AAC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628" y="3716338"/>
            <a:ext cx="763484" cy="744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B97F77-D2AD-4AD0-A787-A6C9E8AB2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053" y="1548203"/>
            <a:ext cx="763484" cy="7446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A46CE6-2C9F-4754-AFB0-73D494B98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94" y="2206738"/>
            <a:ext cx="763484" cy="7446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53F0CD-77B0-4C5B-9C95-6A03799E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162" y="2970996"/>
            <a:ext cx="763484" cy="744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05DD12-70DA-423E-823C-0E1BCBFE9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521" y="2829795"/>
            <a:ext cx="763484" cy="744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86F1DB-F1DE-4A45-86DB-518B551F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10" y="2270948"/>
            <a:ext cx="763484" cy="744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7B26BBB-9FCC-4963-8CA3-01AEDBB8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987" y="1505131"/>
            <a:ext cx="763484" cy="744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E7E7FA-C181-4AA7-AC98-4A1D7D92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57" y="3540216"/>
            <a:ext cx="763484" cy="74467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08463F9-F784-49A9-85F1-B2D8F0D55630}"/>
              </a:ext>
            </a:extLst>
          </p:cNvPr>
          <p:cNvSpPr/>
          <p:nvPr/>
        </p:nvSpPr>
        <p:spPr>
          <a:xfrm>
            <a:off x="4658259" y="2367467"/>
            <a:ext cx="3099507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9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36025 0.09861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1702 0.0215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545 -0.00532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23612 0.134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3941 0.1164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27691 0.132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66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30607 0.132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66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0955 0.263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37569 0.158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78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9219 0.1803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90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9705 0.1210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934 0.1208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2930" y="5518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29082" y="5698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  <a:blipFill>
                <a:blip r:embed="rId5"/>
                <a:stretch>
                  <a:fillRect l="-7004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250208" y="50438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0C24AC-2D88-4586-A863-45342C4D52B4}"/>
              </a:ext>
            </a:extLst>
          </p:cNvPr>
          <p:cNvSpPr txBox="1"/>
          <p:nvPr/>
        </p:nvSpPr>
        <p:spPr>
          <a:xfrm>
            <a:off x="5385791" y="5542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5E9F62-41E6-4B68-85D5-6FE817000A66}"/>
              </a:ext>
            </a:extLst>
          </p:cNvPr>
          <p:cNvSpPr/>
          <p:nvPr/>
        </p:nvSpPr>
        <p:spPr>
          <a:xfrm>
            <a:off x="6861943" y="5722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rgbClr val="0070C0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/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708306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4" name="Pictur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" y="551806"/>
            <a:ext cx="1168264" cy="1721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570" y="1395604"/>
            <a:ext cx="3619500" cy="307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|6.1|4.1|7.5|5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9|1.4|1.8|3.5|5.5|1.4|5|12.2|4.1|1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0.7|7.3|1.4|0.8|2.8|1.9|5.8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|10.8|4.3|3.9|6.4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6|2.1|1.1|3.2|2.5|5.1|1.4|4.5|2.8|21.2|1.3|14.2|4.4|3.5|2.4|3.2|0.8|1.8|3.3|2.6|0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0.2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4.3|4.5|6.7|1.1|0.7|1.4|4.8|3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12492</TotalTime>
  <Words>254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Niamh Hargreaves</cp:lastModifiedBy>
  <cp:revision>221</cp:revision>
  <dcterms:created xsi:type="dcterms:W3CDTF">2019-07-05T11:02:13Z</dcterms:created>
  <dcterms:modified xsi:type="dcterms:W3CDTF">2021-01-21T13:53:46Z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