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2" r:id="rId3"/>
  </p:sldMasterIdLst>
  <p:notesMasterIdLst>
    <p:notesMasterId r:id="rId31"/>
  </p:notesMasterIdLst>
  <p:sldIdLst>
    <p:sldId id="462" r:id="rId4"/>
    <p:sldId id="439" r:id="rId5"/>
    <p:sldId id="400" r:id="rId6"/>
    <p:sldId id="441" r:id="rId7"/>
    <p:sldId id="455" r:id="rId8"/>
    <p:sldId id="440" r:id="rId9"/>
    <p:sldId id="424" r:id="rId10"/>
    <p:sldId id="388" r:id="rId11"/>
    <p:sldId id="389" r:id="rId12"/>
    <p:sldId id="390" r:id="rId13"/>
    <p:sldId id="391" r:id="rId14"/>
    <p:sldId id="392" r:id="rId15"/>
    <p:sldId id="393" r:id="rId16"/>
    <p:sldId id="394" r:id="rId17"/>
    <p:sldId id="395" r:id="rId18"/>
    <p:sldId id="425" r:id="rId19"/>
    <p:sldId id="426" r:id="rId20"/>
    <p:sldId id="463" r:id="rId21"/>
    <p:sldId id="402" r:id="rId22"/>
    <p:sldId id="448" r:id="rId23"/>
    <p:sldId id="427" r:id="rId24"/>
    <p:sldId id="464" r:id="rId25"/>
    <p:sldId id="428" r:id="rId26"/>
    <p:sldId id="460" r:id="rId27"/>
    <p:sldId id="461" r:id="rId28"/>
    <p:sldId id="430" r:id="rId29"/>
    <p:sldId id="459" r:id="rId3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054" autoAdjust="0"/>
    <p:restoredTop sz="94660"/>
  </p:normalViewPr>
  <p:slideViewPr>
    <p:cSldViewPr snapToGrid="0">
      <p:cViewPr varScale="1">
        <p:scale>
          <a:sx n="81" d="100"/>
          <a:sy n="81" d="100"/>
        </p:scale>
        <p:origin x="62" y="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theme" Target="theme/theme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presProps" Target="pres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notesMaster" Target="notesMasters/notesMaster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tableStyles" Target="tableStyles.xml"/><Relationship Id="rId8"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6BE734A-34B3-4A79-91DF-33E8FB3D4797}" type="datetimeFigureOut">
              <a:rPr lang="en-GB" smtClean="0"/>
              <a:t>07/01/2021</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DB074B4-96CB-4A24-9176-31C106980C4E}" type="slidenum">
              <a:rPr lang="en-GB" smtClean="0"/>
              <a:t>‹#›</a:t>
            </a:fld>
            <a:endParaRPr lang="en-GB"/>
          </a:p>
        </p:txBody>
      </p:sp>
    </p:spTree>
    <p:extLst>
      <p:ext uri="{BB962C8B-B14F-4D97-AF65-F5344CB8AC3E}">
        <p14:creationId xmlns:p14="http://schemas.microsoft.com/office/powerpoint/2010/main" val="360329413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094A69-0BFD-46DF-8F1B-AA532294F0E8}"/>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5CED85D0-BE73-476C-8C4B-23DFD4ED522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CDA5B2AB-E690-4E2E-86C1-776A80692343}"/>
              </a:ext>
            </a:extLst>
          </p:cNvPr>
          <p:cNvSpPr>
            <a:spLocks noGrp="1"/>
          </p:cNvSpPr>
          <p:nvPr>
            <p:ph type="dt" sz="half" idx="10"/>
          </p:nvPr>
        </p:nvSpPr>
        <p:spPr/>
        <p:txBody>
          <a:bodyPr/>
          <a:lstStyle/>
          <a:p>
            <a:fld id="{95E44B6B-AF8C-44AE-869C-CCA912647999}" type="datetimeFigureOut">
              <a:rPr lang="en-GB" smtClean="0"/>
              <a:t>07/01/2021</a:t>
            </a:fld>
            <a:endParaRPr lang="en-GB"/>
          </a:p>
        </p:txBody>
      </p:sp>
      <p:sp>
        <p:nvSpPr>
          <p:cNvPr id="5" name="Footer Placeholder 4">
            <a:extLst>
              <a:ext uri="{FF2B5EF4-FFF2-40B4-BE49-F238E27FC236}">
                <a16:creationId xmlns:a16="http://schemas.microsoft.com/office/drawing/2014/main" id="{DB930CF0-EEF0-4F64-B020-9BF67BCE2F1D}"/>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5A20512D-35FB-449D-B993-E127EE312475}"/>
              </a:ext>
            </a:extLst>
          </p:cNvPr>
          <p:cNvSpPr>
            <a:spLocks noGrp="1"/>
          </p:cNvSpPr>
          <p:nvPr>
            <p:ph type="sldNum" sz="quarter" idx="12"/>
          </p:nvPr>
        </p:nvSpPr>
        <p:spPr/>
        <p:txBody>
          <a:bodyPr/>
          <a:lstStyle/>
          <a:p>
            <a:fld id="{DA096EE3-217D-4C82-BEA3-F768BE0BAAB4}" type="slidenum">
              <a:rPr lang="en-GB" smtClean="0"/>
              <a:t>‹#›</a:t>
            </a:fld>
            <a:endParaRPr lang="en-GB"/>
          </a:p>
        </p:txBody>
      </p:sp>
    </p:spTree>
    <p:extLst>
      <p:ext uri="{BB962C8B-B14F-4D97-AF65-F5344CB8AC3E}">
        <p14:creationId xmlns:p14="http://schemas.microsoft.com/office/powerpoint/2010/main" val="311443022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C5D2E4-E373-4807-9CE4-5D7363C71BB7}"/>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087508F8-0E21-45D3-80DF-2D11BB652E9F}"/>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45802A42-94C6-48F1-84C3-987FD1D537E0}"/>
              </a:ext>
            </a:extLst>
          </p:cNvPr>
          <p:cNvSpPr>
            <a:spLocks noGrp="1"/>
          </p:cNvSpPr>
          <p:nvPr>
            <p:ph type="dt" sz="half" idx="10"/>
          </p:nvPr>
        </p:nvSpPr>
        <p:spPr/>
        <p:txBody>
          <a:bodyPr/>
          <a:lstStyle/>
          <a:p>
            <a:fld id="{95E44B6B-AF8C-44AE-869C-CCA912647999}" type="datetimeFigureOut">
              <a:rPr lang="en-GB" smtClean="0"/>
              <a:t>07/01/2021</a:t>
            </a:fld>
            <a:endParaRPr lang="en-GB"/>
          </a:p>
        </p:txBody>
      </p:sp>
      <p:sp>
        <p:nvSpPr>
          <p:cNvPr id="5" name="Footer Placeholder 4">
            <a:extLst>
              <a:ext uri="{FF2B5EF4-FFF2-40B4-BE49-F238E27FC236}">
                <a16:creationId xmlns:a16="http://schemas.microsoft.com/office/drawing/2014/main" id="{9C3EC6E1-F083-4AD8-85CC-10D0A23771E1}"/>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5D2626DB-F4E6-4FF9-A052-06C274AD47A2}"/>
              </a:ext>
            </a:extLst>
          </p:cNvPr>
          <p:cNvSpPr>
            <a:spLocks noGrp="1"/>
          </p:cNvSpPr>
          <p:nvPr>
            <p:ph type="sldNum" sz="quarter" idx="12"/>
          </p:nvPr>
        </p:nvSpPr>
        <p:spPr/>
        <p:txBody>
          <a:bodyPr/>
          <a:lstStyle/>
          <a:p>
            <a:fld id="{DA096EE3-217D-4C82-BEA3-F768BE0BAAB4}" type="slidenum">
              <a:rPr lang="en-GB" smtClean="0"/>
              <a:t>‹#›</a:t>
            </a:fld>
            <a:endParaRPr lang="en-GB"/>
          </a:p>
        </p:txBody>
      </p:sp>
    </p:spTree>
    <p:extLst>
      <p:ext uri="{BB962C8B-B14F-4D97-AF65-F5344CB8AC3E}">
        <p14:creationId xmlns:p14="http://schemas.microsoft.com/office/powerpoint/2010/main" val="108248258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4943B14-0C93-4158-A9FF-9968E065BACE}"/>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EFA385C5-83AF-40FB-B59D-B70866F40842}"/>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C0214CBC-A3E2-40C9-BF76-68F8109BBB84}"/>
              </a:ext>
            </a:extLst>
          </p:cNvPr>
          <p:cNvSpPr>
            <a:spLocks noGrp="1"/>
          </p:cNvSpPr>
          <p:nvPr>
            <p:ph type="dt" sz="half" idx="10"/>
          </p:nvPr>
        </p:nvSpPr>
        <p:spPr/>
        <p:txBody>
          <a:bodyPr/>
          <a:lstStyle/>
          <a:p>
            <a:fld id="{95E44B6B-AF8C-44AE-869C-CCA912647999}" type="datetimeFigureOut">
              <a:rPr lang="en-GB" smtClean="0"/>
              <a:t>07/01/2021</a:t>
            </a:fld>
            <a:endParaRPr lang="en-GB"/>
          </a:p>
        </p:txBody>
      </p:sp>
      <p:sp>
        <p:nvSpPr>
          <p:cNvPr id="5" name="Footer Placeholder 4">
            <a:extLst>
              <a:ext uri="{FF2B5EF4-FFF2-40B4-BE49-F238E27FC236}">
                <a16:creationId xmlns:a16="http://schemas.microsoft.com/office/drawing/2014/main" id="{3986FDCE-BC5D-4543-B9B3-AF9E9ECE9C1A}"/>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C74EE44E-31DD-4B77-B673-D33820E73BB3}"/>
              </a:ext>
            </a:extLst>
          </p:cNvPr>
          <p:cNvSpPr>
            <a:spLocks noGrp="1"/>
          </p:cNvSpPr>
          <p:nvPr>
            <p:ph type="sldNum" sz="quarter" idx="12"/>
          </p:nvPr>
        </p:nvSpPr>
        <p:spPr/>
        <p:txBody>
          <a:bodyPr/>
          <a:lstStyle/>
          <a:p>
            <a:fld id="{DA096EE3-217D-4C82-BEA3-F768BE0BAAB4}" type="slidenum">
              <a:rPr lang="en-GB" smtClean="0"/>
              <a:t>‹#›</a:t>
            </a:fld>
            <a:endParaRPr lang="en-GB"/>
          </a:p>
        </p:txBody>
      </p:sp>
    </p:spTree>
    <p:extLst>
      <p:ext uri="{BB962C8B-B14F-4D97-AF65-F5344CB8AC3E}">
        <p14:creationId xmlns:p14="http://schemas.microsoft.com/office/powerpoint/2010/main" val="359617310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36BDAF4F-3A71-4D51-883B-FB9FDDAF210E}" type="datetimeFigureOut">
              <a:rPr lang="en-GB" smtClean="0"/>
              <a:t>07/01/2021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BABE1F0-54D3-478C-8933-AB9D1B173C90}" type="slidenum">
              <a:rPr lang="en-GB" smtClean="0"/>
              <a:t>‹#›</a:t>
            </a:fld>
            <a:endParaRPr lang="en-GB"/>
          </a:p>
        </p:txBody>
      </p:sp>
    </p:spTree>
    <p:extLst>
      <p:ext uri="{BB962C8B-B14F-4D97-AF65-F5344CB8AC3E}">
        <p14:creationId xmlns:p14="http://schemas.microsoft.com/office/powerpoint/2010/main" val="310905484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36BDAF4F-3A71-4D51-883B-FB9FDDAF210E}" type="datetimeFigureOut">
              <a:rPr lang="en-GB" smtClean="0"/>
              <a:t>07/01/2021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BABE1F0-54D3-478C-8933-AB9D1B173C90}" type="slidenum">
              <a:rPr lang="en-GB" smtClean="0"/>
              <a:t>‹#›</a:t>
            </a:fld>
            <a:endParaRPr lang="en-GB"/>
          </a:p>
        </p:txBody>
      </p:sp>
    </p:spTree>
    <p:extLst>
      <p:ext uri="{BB962C8B-B14F-4D97-AF65-F5344CB8AC3E}">
        <p14:creationId xmlns:p14="http://schemas.microsoft.com/office/powerpoint/2010/main" val="281572898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6BDAF4F-3A71-4D51-883B-FB9FDDAF210E}" type="datetimeFigureOut">
              <a:rPr lang="en-GB" smtClean="0"/>
              <a:t>07/01/2021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BABE1F0-54D3-478C-8933-AB9D1B173C90}" type="slidenum">
              <a:rPr lang="en-GB" smtClean="0"/>
              <a:t>‹#›</a:t>
            </a:fld>
            <a:endParaRPr lang="en-GB"/>
          </a:p>
        </p:txBody>
      </p:sp>
    </p:spTree>
    <p:extLst>
      <p:ext uri="{BB962C8B-B14F-4D97-AF65-F5344CB8AC3E}">
        <p14:creationId xmlns:p14="http://schemas.microsoft.com/office/powerpoint/2010/main" val="179093391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36BDAF4F-3A71-4D51-883B-FB9FDDAF210E}" type="datetimeFigureOut">
              <a:rPr lang="en-GB" smtClean="0"/>
              <a:t>07/01/2021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CBABE1F0-54D3-478C-8933-AB9D1B173C90}" type="slidenum">
              <a:rPr lang="en-GB" smtClean="0"/>
              <a:t>‹#›</a:t>
            </a:fld>
            <a:endParaRPr lang="en-GB"/>
          </a:p>
        </p:txBody>
      </p:sp>
    </p:spTree>
    <p:extLst>
      <p:ext uri="{BB962C8B-B14F-4D97-AF65-F5344CB8AC3E}">
        <p14:creationId xmlns:p14="http://schemas.microsoft.com/office/powerpoint/2010/main" val="50728628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36BDAF4F-3A71-4D51-883B-FB9FDDAF210E}" type="datetimeFigureOut">
              <a:rPr lang="en-GB" smtClean="0"/>
              <a:t>07/01/2021</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CBABE1F0-54D3-478C-8933-AB9D1B173C90}" type="slidenum">
              <a:rPr lang="en-GB" smtClean="0"/>
              <a:t>‹#›</a:t>
            </a:fld>
            <a:endParaRPr lang="en-GB"/>
          </a:p>
        </p:txBody>
      </p:sp>
    </p:spTree>
    <p:extLst>
      <p:ext uri="{BB962C8B-B14F-4D97-AF65-F5344CB8AC3E}">
        <p14:creationId xmlns:p14="http://schemas.microsoft.com/office/powerpoint/2010/main" val="135088560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36BDAF4F-3A71-4D51-883B-FB9FDDAF210E}" type="datetimeFigureOut">
              <a:rPr lang="en-GB" smtClean="0"/>
              <a:t>07/01/2021</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CBABE1F0-54D3-478C-8933-AB9D1B173C90}" type="slidenum">
              <a:rPr lang="en-GB" smtClean="0"/>
              <a:t>‹#›</a:t>
            </a:fld>
            <a:endParaRPr lang="en-GB"/>
          </a:p>
        </p:txBody>
      </p:sp>
    </p:spTree>
    <p:extLst>
      <p:ext uri="{BB962C8B-B14F-4D97-AF65-F5344CB8AC3E}">
        <p14:creationId xmlns:p14="http://schemas.microsoft.com/office/powerpoint/2010/main" val="378434002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6BDAF4F-3A71-4D51-883B-FB9FDDAF210E}" type="datetimeFigureOut">
              <a:rPr lang="en-GB" smtClean="0"/>
              <a:t>07/01/2021</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CBABE1F0-54D3-478C-8933-AB9D1B173C90}" type="slidenum">
              <a:rPr lang="en-GB" smtClean="0"/>
              <a:t>‹#›</a:t>
            </a:fld>
            <a:endParaRPr lang="en-GB"/>
          </a:p>
        </p:txBody>
      </p:sp>
    </p:spTree>
    <p:extLst>
      <p:ext uri="{BB962C8B-B14F-4D97-AF65-F5344CB8AC3E}">
        <p14:creationId xmlns:p14="http://schemas.microsoft.com/office/powerpoint/2010/main" val="298165465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36BDAF4F-3A71-4D51-883B-FB9FDDAF210E}" type="datetimeFigureOut">
              <a:rPr lang="en-GB" smtClean="0"/>
              <a:t>07/01/2021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CBABE1F0-54D3-478C-8933-AB9D1B173C90}" type="slidenum">
              <a:rPr lang="en-GB" smtClean="0"/>
              <a:t>‹#›</a:t>
            </a:fld>
            <a:endParaRPr lang="en-GB"/>
          </a:p>
        </p:txBody>
      </p:sp>
    </p:spTree>
    <p:extLst>
      <p:ext uri="{BB962C8B-B14F-4D97-AF65-F5344CB8AC3E}">
        <p14:creationId xmlns:p14="http://schemas.microsoft.com/office/powerpoint/2010/main" val="4967430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59B059-FDFB-49B9-9C93-24B233591115}"/>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E5D3D316-FAB0-4844-9076-3335FC9B1DEB}"/>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E01ABBA6-4357-41D4-B4E5-962062918038}"/>
              </a:ext>
            </a:extLst>
          </p:cNvPr>
          <p:cNvSpPr>
            <a:spLocks noGrp="1"/>
          </p:cNvSpPr>
          <p:nvPr>
            <p:ph type="dt" sz="half" idx="10"/>
          </p:nvPr>
        </p:nvSpPr>
        <p:spPr/>
        <p:txBody>
          <a:bodyPr/>
          <a:lstStyle/>
          <a:p>
            <a:fld id="{95E44B6B-AF8C-44AE-869C-CCA912647999}" type="datetimeFigureOut">
              <a:rPr lang="en-GB" smtClean="0"/>
              <a:t>07/01/2021</a:t>
            </a:fld>
            <a:endParaRPr lang="en-GB"/>
          </a:p>
        </p:txBody>
      </p:sp>
      <p:sp>
        <p:nvSpPr>
          <p:cNvPr id="5" name="Footer Placeholder 4">
            <a:extLst>
              <a:ext uri="{FF2B5EF4-FFF2-40B4-BE49-F238E27FC236}">
                <a16:creationId xmlns:a16="http://schemas.microsoft.com/office/drawing/2014/main" id="{1791B711-02D4-4A9B-9163-2E2110F8FF56}"/>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31DAF0A2-658B-48BF-BB45-3D1680965C72}"/>
              </a:ext>
            </a:extLst>
          </p:cNvPr>
          <p:cNvSpPr>
            <a:spLocks noGrp="1"/>
          </p:cNvSpPr>
          <p:nvPr>
            <p:ph type="sldNum" sz="quarter" idx="12"/>
          </p:nvPr>
        </p:nvSpPr>
        <p:spPr/>
        <p:txBody>
          <a:bodyPr/>
          <a:lstStyle/>
          <a:p>
            <a:fld id="{DA096EE3-217D-4C82-BEA3-F768BE0BAAB4}" type="slidenum">
              <a:rPr lang="en-GB" smtClean="0"/>
              <a:t>‹#›</a:t>
            </a:fld>
            <a:endParaRPr lang="en-GB"/>
          </a:p>
        </p:txBody>
      </p:sp>
    </p:spTree>
    <p:extLst>
      <p:ext uri="{BB962C8B-B14F-4D97-AF65-F5344CB8AC3E}">
        <p14:creationId xmlns:p14="http://schemas.microsoft.com/office/powerpoint/2010/main" val="273958400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36BDAF4F-3A71-4D51-883B-FB9FDDAF210E}" type="datetimeFigureOut">
              <a:rPr lang="en-GB" smtClean="0"/>
              <a:t>07/01/2021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CBABE1F0-54D3-478C-8933-AB9D1B173C90}" type="slidenum">
              <a:rPr lang="en-GB" smtClean="0"/>
              <a:t>‹#›</a:t>
            </a:fld>
            <a:endParaRPr lang="en-GB"/>
          </a:p>
        </p:txBody>
      </p:sp>
    </p:spTree>
    <p:extLst>
      <p:ext uri="{BB962C8B-B14F-4D97-AF65-F5344CB8AC3E}">
        <p14:creationId xmlns:p14="http://schemas.microsoft.com/office/powerpoint/2010/main" val="287359009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36BDAF4F-3A71-4D51-883B-FB9FDDAF210E}" type="datetimeFigureOut">
              <a:rPr lang="en-GB" smtClean="0"/>
              <a:t>07/01/2021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BABE1F0-54D3-478C-8933-AB9D1B173C90}" type="slidenum">
              <a:rPr lang="en-GB" smtClean="0"/>
              <a:t>‹#›</a:t>
            </a:fld>
            <a:endParaRPr lang="en-GB"/>
          </a:p>
        </p:txBody>
      </p:sp>
    </p:spTree>
    <p:extLst>
      <p:ext uri="{BB962C8B-B14F-4D97-AF65-F5344CB8AC3E}">
        <p14:creationId xmlns:p14="http://schemas.microsoft.com/office/powerpoint/2010/main" val="30248058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36BDAF4F-3A71-4D51-883B-FB9FDDAF210E}" type="datetimeFigureOut">
              <a:rPr lang="en-GB" smtClean="0"/>
              <a:t>07/01/2021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BABE1F0-54D3-478C-8933-AB9D1B173C90}" type="slidenum">
              <a:rPr lang="en-GB" smtClean="0"/>
              <a:t>‹#›</a:t>
            </a:fld>
            <a:endParaRPr lang="en-GB"/>
          </a:p>
        </p:txBody>
      </p:sp>
    </p:spTree>
    <p:extLst>
      <p:ext uri="{BB962C8B-B14F-4D97-AF65-F5344CB8AC3E}">
        <p14:creationId xmlns:p14="http://schemas.microsoft.com/office/powerpoint/2010/main" val="149517066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625D3886-1111-490F-81D7-55D868DAC5F0}" type="datetimeFigureOut">
              <a:rPr lang="en-GB" smtClean="0"/>
              <a:t>07/01/2021</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F8BB39B8-52F5-4F3F-AAA3-D9BA59C158DC}" type="slidenum">
              <a:rPr lang="en-GB" smtClean="0"/>
              <a:t>‹#›</a:t>
            </a:fld>
            <a:endParaRPr lang="en-GB" dirty="0"/>
          </a:p>
        </p:txBody>
      </p:sp>
    </p:spTree>
    <p:extLst>
      <p:ext uri="{BB962C8B-B14F-4D97-AF65-F5344CB8AC3E}">
        <p14:creationId xmlns:p14="http://schemas.microsoft.com/office/powerpoint/2010/main" val="263323089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625D3886-1111-490F-81D7-55D868DAC5F0}" type="datetimeFigureOut">
              <a:rPr lang="en-GB" smtClean="0"/>
              <a:t>07/01/2021</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F8BB39B8-52F5-4F3F-AAA3-D9BA59C158DC}" type="slidenum">
              <a:rPr lang="en-GB" smtClean="0"/>
              <a:t>‹#›</a:t>
            </a:fld>
            <a:endParaRPr lang="en-GB" dirty="0"/>
          </a:p>
        </p:txBody>
      </p:sp>
    </p:spTree>
    <p:extLst>
      <p:ext uri="{BB962C8B-B14F-4D97-AF65-F5344CB8AC3E}">
        <p14:creationId xmlns:p14="http://schemas.microsoft.com/office/powerpoint/2010/main" val="66123564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25D3886-1111-490F-81D7-55D868DAC5F0}" type="datetimeFigureOut">
              <a:rPr lang="en-GB" smtClean="0"/>
              <a:t>07/01/2021</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F8BB39B8-52F5-4F3F-AAA3-D9BA59C158DC}" type="slidenum">
              <a:rPr lang="en-GB" smtClean="0"/>
              <a:t>‹#›</a:t>
            </a:fld>
            <a:endParaRPr lang="en-GB" dirty="0"/>
          </a:p>
        </p:txBody>
      </p:sp>
    </p:spTree>
    <p:extLst>
      <p:ext uri="{BB962C8B-B14F-4D97-AF65-F5344CB8AC3E}">
        <p14:creationId xmlns:p14="http://schemas.microsoft.com/office/powerpoint/2010/main" val="11010807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625D3886-1111-490F-81D7-55D868DAC5F0}" type="datetimeFigureOut">
              <a:rPr lang="en-GB" smtClean="0"/>
              <a:t>07/01/2021</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F8BB39B8-52F5-4F3F-AAA3-D9BA59C158DC}" type="slidenum">
              <a:rPr lang="en-GB" smtClean="0"/>
              <a:t>‹#›</a:t>
            </a:fld>
            <a:endParaRPr lang="en-GB" dirty="0"/>
          </a:p>
        </p:txBody>
      </p:sp>
    </p:spTree>
    <p:extLst>
      <p:ext uri="{BB962C8B-B14F-4D97-AF65-F5344CB8AC3E}">
        <p14:creationId xmlns:p14="http://schemas.microsoft.com/office/powerpoint/2010/main" val="268287908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625D3886-1111-490F-81D7-55D868DAC5F0}" type="datetimeFigureOut">
              <a:rPr lang="en-GB" smtClean="0"/>
              <a:t>07/01/2021</a:t>
            </a:fld>
            <a:endParaRPr lang="en-GB" dirty="0"/>
          </a:p>
        </p:txBody>
      </p:sp>
      <p:sp>
        <p:nvSpPr>
          <p:cNvPr id="8" name="Footer Placeholder 7"/>
          <p:cNvSpPr>
            <a:spLocks noGrp="1"/>
          </p:cNvSpPr>
          <p:nvPr>
            <p:ph type="ftr" sz="quarter" idx="11"/>
          </p:nvPr>
        </p:nvSpPr>
        <p:spPr/>
        <p:txBody>
          <a:bodyPr/>
          <a:lstStyle/>
          <a:p>
            <a:endParaRPr lang="en-GB" dirty="0"/>
          </a:p>
        </p:txBody>
      </p:sp>
      <p:sp>
        <p:nvSpPr>
          <p:cNvPr id="9" name="Slide Number Placeholder 8"/>
          <p:cNvSpPr>
            <a:spLocks noGrp="1"/>
          </p:cNvSpPr>
          <p:nvPr>
            <p:ph type="sldNum" sz="quarter" idx="12"/>
          </p:nvPr>
        </p:nvSpPr>
        <p:spPr/>
        <p:txBody>
          <a:bodyPr/>
          <a:lstStyle/>
          <a:p>
            <a:fld id="{F8BB39B8-52F5-4F3F-AAA3-D9BA59C158DC}" type="slidenum">
              <a:rPr lang="en-GB" smtClean="0"/>
              <a:t>‹#›</a:t>
            </a:fld>
            <a:endParaRPr lang="en-GB" dirty="0"/>
          </a:p>
        </p:txBody>
      </p:sp>
    </p:spTree>
    <p:extLst>
      <p:ext uri="{BB962C8B-B14F-4D97-AF65-F5344CB8AC3E}">
        <p14:creationId xmlns:p14="http://schemas.microsoft.com/office/powerpoint/2010/main" val="54579591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625D3886-1111-490F-81D7-55D868DAC5F0}" type="datetimeFigureOut">
              <a:rPr lang="en-GB" smtClean="0"/>
              <a:t>07/01/2021</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F8BB39B8-52F5-4F3F-AAA3-D9BA59C158DC}" type="slidenum">
              <a:rPr lang="en-GB" smtClean="0"/>
              <a:t>‹#›</a:t>
            </a:fld>
            <a:endParaRPr lang="en-GB" dirty="0"/>
          </a:p>
        </p:txBody>
      </p:sp>
    </p:spTree>
    <p:extLst>
      <p:ext uri="{BB962C8B-B14F-4D97-AF65-F5344CB8AC3E}">
        <p14:creationId xmlns:p14="http://schemas.microsoft.com/office/powerpoint/2010/main" val="335497405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25D3886-1111-490F-81D7-55D868DAC5F0}" type="datetimeFigureOut">
              <a:rPr lang="en-GB" smtClean="0"/>
              <a:t>07/01/2021</a:t>
            </a:fld>
            <a:endParaRPr lang="en-GB" dirty="0"/>
          </a:p>
        </p:txBody>
      </p:sp>
      <p:sp>
        <p:nvSpPr>
          <p:cNvPr id="3" name="Footer Placeholder 2"/>
          <p:cNvSpPr>
            <a:spLocks noGrp="1"/>
          </p:cNvSpPr>
          <p:nvPr>
            <p:ph type="ftr" sz="quarter" idx="11"/>
          </p:nvPr>
        </p:nvSpPr>
        <p:spPr/>
        <p:txBody>
          <a:bodyPr/>
          <a:lstStyle/>
          <a:p>
            <a:endParaRPr lang="en-GB" dirty="0"/>
          </a:p>
        </p:txBody>
      </p:sp>
      <p:sp>
        <p:nvSpPr>
          <p:cNvPr id="4" name="Slide Number Placeholder 3"/>
          <p:cNvSpPr>
            <a:spLocks noGrp="1"/>
          </p:cNvSpPr>
          <p:nvPr>
            <p:ph type="sldNum" sz="quarter" idx="12"/>
          </p:nvPr>
        </p:nvSpPr>
        <p:spPr/>
        <p:txBody>
          <a:bodyPr/>
          <a:lstStyle/>
          <a:p>
            <a:fld id="{F8BB39B8-52F5-4F3F-AAA3-D9BA59C158DC}" type="slidenum">
              <a:rPr lang="en-GB" smtClean="0"/>
              <a:t>‹#›</a:t>
            </a:fld>
            <a:endParaRPr lang="en-GB" dirty="0"/>
          </a:p>
        </p:txBody>
      </p:sp>
    </p:spTree>
    <p:extLst>
      <p:ext uri="{BB962C8B-B14F-4D97-AF65-F5344CB8AC3E}">
        <p14:creationId xmlns:p14="http://schemas.microsoft.com/office/powerpoint/2010/main" val="296023103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6EE40B-8632-4EC1-AA43-C0A3DC8086E3}"/>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3DEE5C53-9D45-4387-9A41-FF2867BA223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3B23F15F-D666-462B-80D5-1EE8A6233647}"/>
              </a:ext>
            </a:extLst>
          </p:cNvPr>
          <p:cNvSpPr>
            <a:spLocks noGrp="1"/>
          </p:cNvSpPr>
          <p:nvPr>
            <p:ph type="dt" sz="half" idx="10"/>
          </p:nvPr>
        </p:nvSpPr>
        <p:spPr/>
        <p:txBody>
          <a:bodyPr/>
          <a:lstStyle/>
          <a:p>
            <a:fld id="{95E44B6B-AF8C-44AE-869C-CCA912647999}" type="datetimeFigureOut">
              <a:rPr lang="en-GB" smtClean="0"/>
              <a:t>07/01/2021</a:t>
            </a:fld>
            <a:endParaRPr lang="en-GB"/>
          </a:p>
        </p:txBody>
      </p:sp>
      <p:sp>
        <p:nvSpPr>
          <p:cNvPr id="5" name="Footer Placeholder 4">
            <a:extLst>
              <a:ext uri="{FF2B5EF4-FFF2-40B4-BE49-F238E27FC236}">
                <a16:creationId xmlns:a16="http://schemas.microsoft.com/office/drawing/2014/main" id="{8CD04A7D-616B-433B-8018-EB58656ED437}"/>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DB825E13-D15F-4F7C-B7B5-1EF8BFF7EFE7}"/>
              </a:ext>
            </a:extLst>
          </p:cNvPr>
          <p:cNvSpPr>
            <a:spLocks noGrp="1"/>
          </p:cNvSpPr>
          <p:nvPr>
            <p:ph type="sldNum" sz="quarter" idx="12"/>
          </p:nvPr>
        </p:nvSpPr>
        <p:spPr/>
        <p:txBody>
          <a:bodyPr/>
          <a:lstStyle/>
          <a:p>
            <a:fld id="{DA096EE3-217D-4C82-BEA3-F768BE0BAAB4}" type="slidenum">
              <a:rPr lang="en-GB" smtClean="0"/>
              <a:t>‹#›</a:t>
            </a:fld>
            <a:endParaRPr lang="en-GB"/>
          </a:p>
        </p:txBody>
      </p:sp>
    </p:spTree>
    <p:extLst>
      <p:ext uri="{BB962C8B-B14F-4D97-AF65-F5344CB8AC3E}">
        <p14:creationId xmlns:p14="http://schemas.microsoft.com/office/powerpoint/2010/main" val="358255301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625D3886-1111-490F-81D7-55D868DAC5F0}" type="datetimeFigureOut">
              <a:rPr lang="en-GB" smtClean="0"/>
              <a:t>07/01/2021</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F8BB39B8-52F5-4F3F-AAA3-D9BA59C158DC}" type="slidenum">
              <a:rPr lang="en-GB" smtClean="0"/>
              <a:t>‹#›</a:t>
            </a:fld>
            <a:endParaRPr lang="en-GB" dirty="0"/>
          </a:p>
        </p:txBody>
      </p:sp>
    </p:spTree>
    <p:extLst>
      <p:ext uri="{BB962C8B-B14F-4D97-AF65-F5344CB8AC3E}">
        <p14:creationId xmlns:p14="http://schemas.microsoft.com/office/powerpoint/2010/main" val="393821422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625D3886-1111-490F-81D7-55D868DAC5F0}" type="datetimeFigureOut">
              <a:rPr lang="en-GB" smtClean="0"/>
              <a:t>07/01/2021</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F8BB39B8-52F5-4F3F-AAA3-D9BA59C158DC}" type="slidenum">
              <a:rPr lang="en-GB" smtClean="0"/>
              <a:t>‹#›</a:t>
            </a:fld>
            <a:endParaRPr lang="en-GB" dirty="0"/>
          </a:p>
        </p:txBody>
      </p:sp>
    </p:spTree>
    <p:extLst>
      <p:ext uri="{BB962C8B-B14F-4D97-AF65-F5344CB8AC3E}">
        <p14:creationId xmlns:p14="http://schemas.microsoft.com/office/powerpoint/2010/main" val="151842089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625D3886-1111-490F-81D7-55D868DAC5F0}" type="datetimeFigureOut">
              <a:rPr lang="en-GB" smtClean="0"/>
              <a:t>07/01/2021</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F8BB39B8-52F5-4F3F-AAA3-D9BA59C158DC}" type="slidenum">
              <a:rPr lang="en-GB" smtClean="0"/>
              <a:t>‹#›</a:t>
            </a:fld>
            <a:endParaRPr lang="en-GB" dirty="0"/>
          </a:p>
        </p:txBody>
      </p:sp>
    </p:spTree>
    <p:extLst>
      <p:ext uri="{BB962C8B-B14F-4D97-AF65-F5344CB8AC3E}">
        <p14:creationId xmlns:p14="http://schemas.microsoft.com/office/powerpoint/2010/main" val="213560628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625D3886-1111-490F-81D7-55D868DAC5F0}" type="datetimeFigureOut">
              <a:rPr lang="en-GB" smtClean="0"/>
              <a:t>07/01/2021</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F8BB39B8-52F5-4F3F-AAA3-D9BA59C158DC}" type="slidenum">
              <a:rPr lang="en-GB" smtClean="0"/>
              <a:t>‹#›</a:t>
            </a:fld>
            <a:endParaRPr lang="en-GB" dirty="0"/>
          </a:p>
        </p:txBody>
      </p:sp>
    </p:spTree>
    <p:extLst>
      <p:ext uri="{BB962C8B-B14F-4D97-AF65-F5344CB8AC3E}">
        <p14:creationId xmlns:p14="http://schemas.microsoft.com/office/powerpoint/2010/main" val="34235041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DC6B01-A801-4D10-BCBA-B7B24FD55512}"/>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401AA424-BA61-4F53-A86B-A592B911B99D}"/>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29A8F0F8-E344-43C9-87E9-4EE00B190EED}"/>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EED75CDB-013A-469B-93C3-E78B9B05DACA}"/>
              </a:ext>
            </a:extLst>
          </p:cNvPr>
          <p:cNvSpPr>
            <a:spLocks noGrp="1"/>
          </p:cNvSpPr>
          <p:nvPr>
            <p:ph type="dt" sz="half" idx="10"/>
          </p:nvPr>
        </p:nvSpPr>
        <p:spPr/>
        <p:txBody>
          <a:bodyPr/>
          <a:lstStyle/>
          <a:p>
            <a:fld id="{95E44B6B-AF8C-44AE-869C-CCA912647999}" type="datetimeFigureOut">
              <a:rPr lang="en-GB" smtClean="0"/>
              <a:t>07/01/2021</a:t>
            </a:fld>
            <a:endParaRPr lang="en-GB"/>
          </a:p>
        </p:txBody>
      </p:sp>
      <p:sp>
        <p:nvSpPr>
          <p:cNvPr id="6" name="Footer Placeholder 5">
            <a:extLst>
              <a:ext uri="{FF2B5EF4-FFF2-40B4-BE49-F238E27FC236}">
                <a16:creationId xmlns:a16="http://schemas.microsoft.com/office/drawing/2014/main" id="{F00A5E4E-7531-4427-ACF2-63B42362D8FB}"/>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FAC30B82-7FFE-4591-97B0-B95E8F8A03EF}"/>
              </a:ext>
            </a:extLst>
          </p:cNvPr>
          <p:cNvSpPr>
            <a:spLocks noGrp="1"/>
          </p:cNvSpPr>
          <p:nvPr>
            <p:ph type="sldNum" sz="quarter" idx="12"/>
          </p:nvPr>
        </p:nvSpPr>
        <p:spPr/>
        <p:txBody>
          <a:bodyPr/>
          <a:lstStyle/>
          <a:p>
            <a:fld id="{DA096EE3-217D-4C82-BEA3-F768BE0BAAB4}" type="slidenum">
              <a:rPr lang="en-GB" smtClean="0"/>
              <a:t>‹#›</a:t>
            </a:fld>
            <a:endParaRPr lang="en-GB"/>
          </a:p>
        </p:txBody>
      </p:sp>
    </p:spTree>
    <p:extLst>
      <p:ext uri="{BB962C8B-B14F-4D97-AF65-F5344CB8AC3E}">
        <p14:creationId xmlns:p14="http://schemas.microsoft.com/office/powerpoint/2010/main" val="23485037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0C728A-6215-46A0-B976-6F082CAE29FE}"/>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1082AFA6-8B05-4504-B6BA-97F6126DC1B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01F99563-D982-4F04-B989-AD03E4636E27}"/>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547D2702-C9F8-4955-9EE4-3B390556E7E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A82057B6-613D-4B51-9251-67004CE67D08}"/>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0FCBD232-715F-4258-B0CE-6F118CD33603}"/>
              </a:ext>
            </a:extLst>
          </p:cNvPr>
          <p:cNvSpPr>
            <a:spLocks noGrp="1"/>
          </p:cNvSpPr>
          <p:nvPr>
            <p:ph type="dt" sz="half" idx="10"/>
          </p:nvPr>
        </p:nvSpPr>
        <p:spPr/>
        <p:txBody>
          <a:bodyPr/>
          <a:lstStyle/>
          <a:p>
            <a:fld id="{95E44B6B-AF8C-44AE-869C-CCA912647999}" type="datetimeFigureOut">
              <a:rPr lang="en-GB" smtClean="0"/>
              <a:t>07/01/2021</a:t>
            </a:fld>
            <a:endParaRPr lang="en-GB"/>
          </a:p>
        </p:txBody>
      </p:sp>
      <p:sp>
        <p:nvSpPr>
          <p:cNvPr id="8" name="Footer Placeholder 7">
            <a:extLst>
              <a:ext uri="{FF2B5EF4-FFF2-40B4-BE49-F238E27FC236}">
                <a16:creationId xmlns:a16="http://schemas.microsoft.com/office/drawing/2014/main" id="{D6F11D8B-3DD6-4A43-8D67-7AB4AA372B28}"/>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4CE0EB7F-0A26-45F3-AB2C-22848A4ACC8B}"/>
              </a:ext>
            </a:extLst>
          </p:cNvPr>
          <p:cNvSpPr>
            <a:spLocks noGrp="1"/>
          </p:cNvSpPr>
          <p:nvPr>
            <p:ph type="sldNum" sz="quarter" idx="12"/>
          </p:nvPr>
        </p:nvSpPr>
        <p:spPr/>
        <p:txBody>
          <a:bodyPr/>
          <a:lstStyle/>
          <a:p>
            <a:fld id="{DA096EE3-217D-4C82-BEA3-F768BE0BAAB4}" type="slidenum">
              <a:rPr lang="en-GB" smtClean="0"/>
              <a:t>‹#›</a:t>
            </a:fld>
            <a:endParaRPr lang="en-GB"/>
          </a:p>
        </p:txBody>
      </p:sp>
    </p:spTree>
    <p:extLst>
      <p:ext uri="{BB962C8B-B14F-4D97-AF65-F5344CB8AC3E}">
        <p14:creationId xmlns:p14="http://schemas.microsoft.com/office/powerpoint/2010/main" val="284202156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4CCCD0-F90A-494A-B01B-32ACAEE30D51}"/>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8001868D-938C-436A-8010-09B33633FE5F}"/>
              </a:ext>
            </a:extLst>
          </p:cNvPr>
          <p:cNvSpPr>
            <a:spLocks noGrp="1"/>
          </p:cNvSpPr>
          <p:nvPr>
            <p:ph type="dt" sz="half" idx="10"/>
          </p:nvPr>
        </p:nvSpPr>
        <p:spPr/>
        <p:txBody>
          <a:bodyPr/>
          <a:lstStyle/>
          <a:p>
            <a:fld id="{95E44B6B-AF8C-44AE-869C-CCA912647999}" type="datetimeFigureOut">
              <a:rPr lang="en-GB" smtClean="0"/>
              <a:t>07/01/2021</a:t>
            </a:fld>
            <a:endParaRPr lang="en-GB"/>
          </a:p>
        </p:txBody>
      </p:sp>
      <p:sp>
        <p:nvSpPr>
          <p:cNvPr id="4" name="Footer Placeholder 3">
            <a:extLst>
              <a:ext uri="{FF2B5EF4-FFF2-40B4-BE49-F238E27FC236}">
                <a16:creationId xmlns:a16="http://schemas.microsoft.com/office/drawing/2014/main" id="{585527DB-D77A-4E6C-B2D7-F1036703ACE8}"/>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4A056F63-AF3F-4915-BC2F-1C60B3E7011E}"/>
              </a:ext>
            </a:extLst>
          </p:cNvPr>
          <p:cNvSpPr>
            <a:spLocks noGrp="1"/>
          </p:cNvSpPr>
          <p:nvPr>
            <p:ph type="sldNum" sz="quarter" idx="12"/>
          </p:nvPr>
        </p:nvSpPr>
        <p:spPr/>
        <p:txBody>
          <a:bodyPr/>
          <a:lstStyle/>
          <a:p>
            <a:fld id="{DA096EE3-217D-4C82-BEA3-F768BE0BAAB4}" type="slidenum">
              <a:rPr lang="en-GB" smtClean="0"/>
              <a:t>‹#›</a:t>
            </a:fld>
            <a:endParaRPr lang="en-GB"/>
          </a:p>
        </p:txBody>
      </p:sp>
    </p:spTree>
    <p:extLst>
      <p:ext uri="{BB962C8B-B14F-4D97-AF65-F5344CB8AC3E}">
        <p14:creationId xmlns:p14="http://schemas.microsoft.com/office/powerpoint/2010/main" val="32575647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63C70F4-E39B-4981-8B22-C3FED7856097}"/>
              </a:ext>
            </a:extLst>
          </p:cNvPr>
          <p:cNvSpPr>
            <a:spLocks noGrp="1"/>
          </p:cNvSpPr>
          <p:nvPr>
            <p:ph type="dt" sz="half" idx="10"/>
          </p:nvPr>
        </p:nvSpPr>
        <p:spPr/>
        <p:txBody>
          <a:bodyPr/>
          <a:lstStyle/>
          <a:p>
            <a:fld id="{95E44B6B-AF8C-44AE-869C-CCA912647999}" type="datetimeFigureOut">
              <a:rPr lang="en-GB" smtClean="0"/>
              <a:t>07/01/2021</a:t>
            </a:fld>
            <a:endParaRPr lang="en-GB"/>
          </a:p>
        </p:txBody>
      </p:sp>
      <p:sp>
        <p:nvSpPr>
          <p:cNvPr id="3" name="Footer Placeholder 2">
            <a:extLst>
              <a:ext uri="{FF2B5EF4-FFF2-40B4-BE49-F238E27FC236}">
                <a16:creationId xmlns:a16="http://schemas.microsoft.com/office/drawing/2014/main" id="{5930B1D2-A58E-46F2-AC74-D10E66C6BD04}"/>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0C3E105A-DBB3-4A2A-B2CA-E732CD5C7FE9}"/>
              </a:ext>
            </a:extLst>
          </p:cNvPr>
          <p:cNvSpPr>
            <a:spLocks noGrp="1"/>
          </p:cNvSpPr>
          <p:nvPr>
            <p:ph type="sldNum" sz="quarter" idx="12"/>
          </p:nvPr>
        </p:nvSpPr>
        <p:spPr/>
        <p:txBody>
          <a:bodyPr/>
          <a:lstStyle/>
          <a:p>
            <a:fld id="{DA096EE3-217D-4C82-BEA3-F768BE0BAAB4}" type="slidenum">
              <a:rPr lang="en-GB" smtClean="0"/>
              <a:t>‹#›</a:t>
            </a:fld>
            <a:endParaRPr lang="en-GB"/>
          </a:p>
        </p:txBody>
      </p:sp>
    </p:spTree>
    <p:extLst>
      <p:ext uri="{BB962C8B-B14F-4D97-AF65-F5344CB8AC3E}">
        <p14:creationId xmlns:p14="http://schemas.microsoft.com/office/powerpoint/2010/main" val="17082262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034C42-70B3-4033-9FB0-4B01ED6D12C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A7BEA47C-49C6-4B86-9E89-67844310F66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46506E24-8D7D-4AD9-A80A-11AD39ECB95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0F892DE1-019D-4528-B160-93B65CCBBF86}"/>
              </a:ext>
            </a:extLst>
          </p:cNvPr>
          <p:cNvSpPr>
            <a:spLocks noGrp="1"/>
          </p:cNvSpPr>
          <p:nvPr>
            <p:ph type="dt" sz="half" idx="10"/>
          </p:nvPr>
        </p:nvSpPr>
        <p:spPr/>
        <p:txBody>
          <a:bodyPr/>
          <a:lstStyle/>
          <a:p>
            <a:fld id="{95E44B6B-AF8C-44AE-869C-CCA912647999}" type="datetimeFigureOut">
              <a:rPr lang="en-GB" smtClean="0"/>
              <a:t>07/01/2021</a:t>
            </a:fld>
            <a:endParaRPr lang="en-GB"/>
          </a:p>
        </p:txBody>
      </p:sp>
      <p:sp>
        <p:nvSpPr>
          <p:cNvPr id="6" name="Footer Placeholder 5">
            <a:extLst>
              <a:ext uri="{FF2B5EF4-FFF2-40B4-BE49-F238E27FC236}">
                <a16:creationId xmlns:a16="http://schemas.microsoft.com/office/drawing/2014/main" id="{BB30E4DD-252F-43A8-8BDA-2F93594B516F}"/>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983066AE-A5FB-4BD1-B185-DB8E660D07DB}"/>
              </a:ext>
            </a:extLst>
          </p:cNvPr>
          <p:cNvSpPr>
            <a:spLocks noGrp="1"/>
          </p:cNvSpPr>
          <p:nvPr>
            <p:ph type="sldNum" sz="quarter" idx="12"/>
          </p:nvPr>
        </p:nvSpPr>
        <p:spPr/>
        <p:txBody>
          <a:bodyPr/>
          <a:lstStyle/>
          <a:p>
            <a:fld id="{DA096EE3-217D-4C82-BEA3-F768BE0BAAB4}" type="slidenum">
              <a:rPr lang="en-GB" smtClean="0"/>
              <a:t>‹#›</a:t>
            </a:fld>
            <a:endParaRPr lang="en-GB"/>
          </a:p>
        </p:txBody>
      </p:sp>
    </p:spTree>
    <p:extLst>
      <p:ext uri="{BB962C8B-B14F-4D97-AF65-F5344CB8AC3E}">
        <p14:creationId xmlns:p14="http://schemas.microsoft.com/office/powerpoint/2010/main" val="298077460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F96D6C-5F06-4DB1-9921-DBD16DD6696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945F7679-77B5-4CD6-A0E4-12031FA7449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DCB32BCE-010A-4041-979D-C1ED032F124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B8C7416A-66AF-4818-810A-A7D8AA53EE84}"/>
              </a:ext>
            </a:extLst>
          </p:cNvPr>
          <p:cNvSpPr>
            <a:spLocks noGrp="1"/>
          </p:cNvSpPr>
          <p:nvPr>
            <p:ph type="dt" sz="half" idx="10"/>
          </p:nvPr>
        </p:nvSpPr>
        <p:spPr/>
        <p:txBody>
          <a:bodyPr/>
          <a:lstStyle/>
          <a:p>
            <a:fld id="{95E44B6B-AF8C-44AE-869C-CCA912647999}" type="datetimeFigureOut">
              <a:rPr lang="en-GB" smtClean="0"/>
              <a:t>07/01/2021</a:t>
            </a:fld>
            <a:endParaRPr lang="en-GB"/>
          </a:p>
        </p:txBody>
      </p:sp>
      <p:sp>
        <p:nvSpPr>
          <p:cNvPr id="6" name="Footer Placeholder 5">
            <a:extLst>
              <a:ext uri="{FF2B5EF4-FFF2-40B4-BE49-F238E27FC236}">
                <a16:creationId xmlns:a16="http://schemas.microsoft.com/office/drawing/2014/main" id="{D68A7E67-C4EF-45D6-869F-559355487279}"/>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205C0F2E-18B5-446B-8DB6-F3B530DBFEFC}"/>
              </a:ext>
            </a:extLst>
          </p:cNvPr>
          <p:cNvSpPr>
            <a:spLocks noGrp="1"/>
          </p:cNvSpPr>
          <p:nvPr>
            <p:ph type="sldNum" sz="quarter" idx="12"/>
          </p:nvPr>
        </p:nvSpPr>
        <p:spPr/>
        <p:txBody>
          <a:bodyPr/>
          <a:lstStyle/>
          <a:p>
            <a:fld id="{DA096EE3-217D-4C82-BEA3-F768BE0BAAB4}" type="slidenum">
              <a:rPr lang="en-GB" smtClean="0"/>
              <a:t>‹#›</a:t>
            </a:fld>
            <a:endParaRPr lang="en-GB"/>
          </a:p>
        </p:txBody>
      </p:sp>
    </p:spTree>
    <p:extLst>
      <p:ext uri="{BB962C8B-B14F-4D97-AF65-F5344CB8AC3E}">
        <p14:creationId xmlns:p14="http://schemas.microsoft.com/office/powerpoint/2010/main" val="333510423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CE631E5-5DC7-49E7-86BE-F27183BDB97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AE66A81C-2797-4883-8809-7B76B7D2577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13722079-62BB-4D48-92B2-77DD6B5D70C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5E44B6B-AF8C-44AE-869C-CCA912647999}" type="datetimeFigureOut">
              <a:rPr lang="en-GB" smtClean="0"/>
              <a:t>07/01/2021</a:t>
            </a:fld>
            <a:endParaRPr lang="en-GB"/>
          </a:p>
        </p:txBody>
      </p:sp>
      <p:sp>
        <p:nvSpPr>
          <p:cNvPr id="5" name="Footer Placeholder 4">
            <a:extLst>
              <a:ext uri="{FF2B5EF4-FFF2-40B4-BE49-F238E27FC236}">
                <a16:creationId xmlns:a16="http://schemas.microsoft.com/office/drawing/2014/main" id="{5595E6FA-0A56-432F-A6CC-9A59A114B6C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D78A47AF-B807-4AE2-B51D-0B486C37304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A096EE3-217D-4C82-BEA3-F768BE0BAAB4}" type="slidenum">
              <a:rPr lang="en-GB" smtClean="0"/>
              <a:t>‹#›</a:t>
            </a:fld>
            <a:endParaRPr lang="en-GB"/>
          </a:p>
        </p:txBody>
      </p:sp>
    </p:spTree>
    <p:extLst>
      <p:ext uri="{BB962C8B-B14F-4D97-AF65-F5344CB8AC3E}">
        <p14:creationId xmlns:p14="http://schemas.microsoft.com/office/powerpoint/2010/main" val="228807768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6BDAF4F-3A71-4D51-883B-FB9FDDAF210E}" type="datetimeFigureOut">
              <a:rPr lang="en-GB" smtClean="0"/>
              <a:t>07/01/2021</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BABE1F0-54D3-478C-8933-AB9D1B173C90}" type="slidenum">
              <a:rPr lang="en-GB" smtClean="0"/>
              <a:t>‹#›</a:t>
            </a:fld>
            <a:endParaRPr lang="en-GB"/>
          </a:p>
        </p:txBody>
      </p:sp>
    </p:spTree>
    <p:extLst>
      <p:ext uri="{BB962C8B-B14F-4D97-AF65-F5344CB8AC3E}">
        <p14:creationId xmlns:p14="http://schemas.microsoft.com/office/powerpoint/2010/main" val="9982743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4">
                <a:lumMod val="60000"/>
                <a:lumOff val="40000"/>
              </a:schemeClr>
            </a:gs>
            <a:gs pos="18000">
              <a:schemeClr val="accent4">
                <a:lumMod val="60000"/>
                <a:lumOff val="40000"/>
              </a:schemeClr>
            </a:gs>
            <a:gs pos="26000">
              <a:schemeClr val="accent4">
                <a:lumMod val="60000"/>
                <a:lumOff val="40000"/>
              </a:schemeClr>
            </a:gs>
            <a:gs pos="100000">
              <a:schemeClr val="bg1"/>
            </a:gs>
          </a:gsLst>
          <a:lin ang="5400000" scaled="1"/>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25D3886-1111-490F-81D7-55D868DAC5F0}" type="datetimeFigureOut">
              <a:rPr lang="en-GB" smtClean="0"/>
              <a:t>07/01/2021</a:t>
            </a:fld>
            <a:endParaRPr lang="en-GB"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8BB39B8-52F5-4F3F-AAA3-D9BA59C158DC}" type="slidenum">
              <a:rPr lang="en-GB" smtClean="0"/>
              <a:t>‹#›</a:t>
            </a:fld>
            <a:endParaRPr lang="en-GB" dirty="0"/>
          </a:p>
        </p:txBody>
      </p:sp>
    </p:spTree>
    <p:extLst>
      <p:ext uri="{BB962C8B-B14F-4D97-AF65-F5344CB8AC3E}">
        <p14:creationId xmlns:p14="http://schemas.microsoft.com/office/powerpoint/2010/main" val="3678328235"/>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4.xml"/></Relationships>
</file>

<file path=ppt/slides/_rels/slide1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4.xml"/></Relationships>
</file>

<file path=ppt/slides/_rels/slide1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4.xml"/></Relationships>
</file>

<file path=ppt/slides/_rels/slide1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4.xml"/></Relationships>
</file>

<file path=ppt/slides/_rels/slide1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4.xml"/></Relationships>
</file>

<file path=ppt/slides/_rels/slide1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4.xml"/></Relationships>
</file>

<file path=ppt/slides/_rels/slide18.xml.rels><?xml version="1.0" encoding="UTF-8" standalone="yes"?>
<Relationships xmlns="http://schemas.openxmlformats.org/package/2006/relationships"><Relationship Id="rId3" Type="http://schemas.openxmlformats.org/officeDocument/2006/relationships/hyperlink" Target="https://classroom.thenational.academy/lessons/solving-problems-involving-converting-between-metric-units-of-length-cmwk6c" TargetMode="External"/><Relationship Id="rId2" Type="http://schemas.openxmlformats.org/officeDocument/2006/relationships/hyperlink" Target="https://classroom.thenational.academy/lessons/solving-problems-involving-converting-between-units-of-metric-mass-69h66e" TargetMode="External"/><Relationship Id="rId1" Type="http://schemas.openxmlformats.org/officeDocument/2006/relationships/slideLayout" Target="../slideLayouts/slideLayout2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hyperlink" Target="https://classroom.thenational.academy/lessons/to-develop-and-generate-subject-specific-vocabulary-6mtp4e?activity=video&amp;step=1" TargetMode="Externa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E27F3C-E903-4CDF-BCD3-146CABDC9D2A}"/>
              </a:ext>
            </a:extLst>
          </p:cNvPr>
          <p:cNvSpPr>
            <a:spLocks noGrp="1"/>
          </p:cNvSpPr>
          <p:nvPr>
            <p:ph type="ctrTitle"/>
          </p:nvPr>
        </p:nvSpPr>
        <p:spPr>
          <a:xfrm>
            <a:off x="1524000" y="2235200"/>
            <a:ext cx="9144000" cy="2387600"/>
          </a:xfrm>
        </p:spPr>
        <p:txBody>
          <a:bodyPr>
            <a:noAutofit/>
          </a:bodyPr>
          <a:lstStyle/>
          <a:p>
            <a:r>
              <a:rPr lang="en-GB" sz="4000" dirty="0">
                <a:latin typeface="Comic Sans MS" panose="030F0702030302020204" pitchFamily="66" charset="0"/>
              </a:rPr>
              <a:t>Wednesday 13</a:t>
            </a:r>
            <a:r>
              <a:rPr lang="en-GB" sz="4000" baseline="30000" dirty="0">
                <a:latin typeface="Comic Sans MS" panose="030F0702030302020204" pitchFamily="66" charset="0"/>
              </a:rPr>
              <a:t>th</a:t>
            </a:r>
            <a:r>
              <a:rPr lang="en-GB" sz="4000" dirty="0">
                <a:latin typeface="Comic Sans MS" panose="030F0702030302020204" pitchFamily="66" charset="0"/>
              </a:rPr>
              <a:t> January 2021</a:t>
            </a:r>
            <a:br>
              <a:rPr lang="en-GB" sz="4000" dirty="0">
                <a:latin typeface="Comic Sans MS" panose="030F0702030302020204" pitchFamily="66" charset="0"/>
              </a:rPr>
            </a:br>
            <a:br>
              <a:rPr lang="en-GB" sz="4000" dirty="0">
                <a:latin typeface="Comic Sans MS" panose="030F0702030302020204" pitchFamily="66" charset="0"/>
              </a:rPr>
            </a:br>
            <a:r>
              <a:rPr lang="en-GB" sz="4000" dirty="0">
                <a:latin typeface="Comic Sans MS" panose="030F0702030302020204" pitchFamily="66" charset="0"/>
              </a:rPr>
              <a:t>Week 2</a:t>
            </a:r>
          </a:p>
        </p:txBody>
      </p:sp>
    </p:spTree>
    <p:extLst>
      <p:ext uri="{BB962C8B-B14F-4D97-AF65-F5344CB8AC3E}">
        <p14:creationId xmlns:p14="http://schemas.microsoft.com/office/powerpoint/2010/main" val="118772687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71366DFB-FCDA-6148-A1DE-28489C426DB3}"/>
              </a:ext>
            </a:extLst>
          </p:cNvPr>
          <p:cNvSpPr/>
          <p:nvPr/>
        </p:nvSpPr>
        <p:spPr>
          <a:xfrm>
            <a:off x="2678996" y="1454320"/>
            <a:ext cx="1393330" cy="646331"/>
          </a:xfrm>
          <a:prstGeom prst="rect">
            <a:avLst/>
          </a:prstGeom>
          <a:noFill/>
        </p:spPr>
        <p:txBody>
          <a:bodyPr wrap="non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600" b="0" i="0" u="none" strike="noStrike" kern="1200" cap="none" spc="0" normalizeH="0" baseline="0" noProof="0" dirty="0">
                <a:ln w="0"/>
                <a:solidFill>
                  <a:prstClr val="black"/>
                </a:solidFill>
                <a:effectLst>
                  <a:outerShdw blurRad="38100" dist="19050" dir="2700000" algn="tl" rotWithShape="0">
                    <a:prstClr val="black">
                      <a:alpha val="40000"/>
                    </a:prstClr>
                  </a:outerShdw>
                </a:effectLst>
                <a:uLnTx/>
                <a:uFillTx/>
                <a:latin typeface="Comic Sans MS" panose="030F0702030302020204" pitchFamily="66" charset="0"/>
              </a:rPr>
              <a:t>10mm</a:t>
            </a:r>
          </a:p>
        </p:txBody>
      </p:sp>
      <p:sp>
        <p:nvSpPr>
          <p:cNvPr id="5" name="Rectangle 4">
            <a:extLst>
              <a:ext uri="{FF2B5EF4-FFF2-40B4-BE49-F238E27FC236}">
                <a16:creationId xmlns:a16="http://schemas.microsoft.com/office/drawing/2014/main" id="{6C64F331-1D53-4B46-9CDC-ED31DCD70776}"/>
              </a:ext>
            </a:extLst>
          </p:cNvPr>
          <p:cNvSpPr/>
          <p:nvPr/>
        </p:nvSpPr>
        <p:spPr>
          <a:xfrm>
            <a:off x="8321652" y="1454319"/>
            <a:ext cx="989373" cy="646331"/>
          </a:xfrm>
          <a:prstGeom prst="rect">
            <a:avLst/>
          </a:prstGeom>
          <a:noFill/>
        </p:spPr>
        <p:txBody>
          <a:bodyPr wrap="non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600" b="0" i="0" u="none" strike="noStrike" kern="1200" cap="none" spc="0" normalizeH="0" baseline="0" noProof="0" dirty="0">
                <a:ln w="0"/>
                <a:solidFill>
                  <a:prstClr val="black"/>
                </a:solidFill>
                <a:effectLst>
                  <a:outerShdw blurRad="38100" dist="19050" dir="2700000" algn="tl" rotWithShape="0">
                    <a:prstClr val="black">
                      <a:alpha val="40000"/>
                    </a:prstClr>
                  </a:outerShdw>
                </a:effectLst>
                <a:uLnTx/>
                <a:uFillTx/>
                <a:latin typeface="Comic Sans MS" panose="030F0702030302020204" pitchFamily="66" charset="0"/>
              </a:rPr>
              <a:t>1cm</a:t>
            </a:r>
          </a:p>
        </p:txBody>
      </p:sp>
      <p:sp>
        <p:nvSpPr>
          <p:cNvPr id="6" name="Curved Down Arrow 5">
            <a:extLst>
              <a:ext uri="{FF2B5EF4-FFF2-40B4-BE49-F238E27FC236}">
                <a16:creationId xmlns:a16="http://schemas.microsoft.com/office/drawing/2014/main" id="{3760975A-B415-0542-B331-4608AA3820EA}"/>
              </a:ext>
            </a:extLst>
          </p:cNvPr>
          <p:cNvSpPr/>
          <p:nvPr/>
        </p:nvSpPr>
        <p:spPr>
          <a:xfrm>
            <a:off x="3989070" y="609839"/>
            <a:ext cx="4549140" cy="646331"/>
          </a:xfrm>
          <a:prstGeom prst="curvedDownArrow">
            <a:avLst>
              <a:gd name="adj1" fmla="val 25000"/>
              <a:gd name="adj2" fmla="val 50000"/>
              <a:gd name="adj3" fmla="val 17308"/>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omic Sans MS" panose="030F0702030302020204" pitchFamily="66" charset="0"/>
            </a:endParaRPr>
          </a:p>
        </p:txBody>
      </p:sp>
      <p:sp>
        <p:nvSpPr>
          <p:cNvPr id="7" name="Curved Down Arrow 6">
            <a:extLst>
              <a:ext uri="{FF2B5EF4-FFF2-40B4-BE49-F238E27FC236}">
                <a16:creationId xmlns:a16="http://schemas.microsoft.com/office/drawing/2014/main" id="{DC0AAF3A-52C1-8C47-BB48-1D651016734D}"/>
              </a:ext>
            </a:extLst>
          </p:cNvPr>
          <p:cNvSpPr/>
          <p:nvPr/>
        </p:nvSpPr>
        <p:spPr>
          <a:xfrm rot="10800000">
            <a:off x="3989070" y="2164764"/>
            <a:ext cx="4549140" cy="646331"/>
          </a:xfrm>
          <a:prstGeom prst="curvedDownArrow">
            <a:avLst>
              <a:gd name="adj1" fmla="val 25000"/>
              <a:gd name="adj2" fmla="val 50000"/>
              <a:gd name="adj3" fmla="val 17308"/>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omic Sans MS" panose="030F0702030302020204" pitchFamily="66" charset="0"/>
            </a:endParaRPr>
          </a:p>
        </p:txBody>
      </p:sp>
      <p:sp>
        <p:nvSpPr>
          <p:cNvPr id="8" name="Rectangle 7">
            <a:extLst>
              <a:ext uri="{FF2B5EF4-FFF2-40B4-BE49-F238E27FC236}">
                <a16:creationId xmlns:a16="http://schemas.microsoft.com/office/drawing/2014/main" id="{529A2127-A8A5-254C-9F8E-15A2887959AD}"/>
              </a:ext>
            </a:extLst>
          </p:cNvPr>
          <p:cNvSpPr/>
          <p:nvPr/>
        </p:nvSpPr>
        <p:spPr>
          <a:xfrm>
            <a:off x="2598847" y="4891385"/>
            <a:ext cx="1553630" cy="646331"/>
          </a:xfrm>
          <a:prstGeom prst="rect">
            <a:avLst/>
          </a:prstGeom>
          <a:noFill/>
        </p:spPr>
        <p:txBody>
          <a:bodyPr wrap="non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600" b="0" i="0" u="none" strike="noStrike" kern="1200" cap="none" spc="0" normalizeH="0" baseline="0" noProof="0" dirty="0">
                <a:ln w="0"/>
                <a:solidFill>
                  <a:prstClr val="black"/>
                </a:solidFill>
                <a:effectLst>
                  <a:outerShdw blurRad="38100" dist="19050" dir="2700000" algn="tl" rotWithShape="0">
                    <a:prstClr val="black">
                      <a:alpha val="40000"/>
                    </a:prstClr>
                  </a:outerShdw>
                </a:effectLst>
                <a:uLnTx/>
                <a:uFillTx/>
                <a:latin typeface="Comic Sans MS" panose="030F0702030302020204" pitchFamily="66" charset="0"/>
              </a:rPr>
              <a:t>100cm</a:t>
            </a:r>
          </a:p>
        </p:txBody>
      </p:sp>
      <p:sp>
        <p:nvSpPr>
          <p:cNvPr id="9" name="Rectangle 8">
            <a:extLst>
              <a:ext uri="{FF2B5EF4-FFF2-40B4-BE49-F238E27FC236}">
                <a16:creationId xmlns:a16="http://schemas.microsoft.com/office/drawing/2014/main" id="{DAAD862B-E555-9C49-9731-9D74F4B35D05}"/>
              </a:ext>
            </a:extLst>
          </p:cNvPr>
          <p:cNvSpPr/>
          <p:nvPr/>
        </p:nvSpPr>
        <p:spPr>
          <a:xfrm>
            <a:off x="8440274" y="4891384"/>
            <a:ext cx="752129" cy="646331"/>
          </a:xfrm>
          <a:prstGeom prst="rect">
            <a:avLst/>
          </a:prstGeom>
          <a:noFill/>
        </p:spPr>
        <p:txBody>
          <a:bodyPr wrap="non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600" b="0" i="0" u="none" strike="noStrike" kern="1200" cap="none" spc="0" normalizeH="0" baseline="0" noProof="0" dirty="0">
                <a:ln w="0"/>
                <a:solidFill>
                  <a:prstClr val="black"/>
                </a:solidFill>
                <a:effectLst>
                  <a:outerShdw blurRad="38100" dist="19050" dir="2700000" algn="tl" rotWithShape="0">
                    <a:prstClr val="black">
                      <a:alpha val="40000"/>
                    </a:prstClr>
                  </a:outerShdw>
                </a:effectLst>
                <a:uLnTx/>
                <a:uFillTx/>
                <a:latin typeface="Comic Sans MS" panose="030F0702030302020204" pitchFamily="66" charset="0"/>
              </a:rPr>
              <a:t>1m</a:t>
            </a:r>
          </a:p>
        </p:txBody>
      </p:sp>
      <p:sp>
        <p:nvSpPr>
          <p:cNvPr id="10" name="Curved Down Arrow 9">
            <a:extLst>
              <a:ext uri="{FF2B5EF4-FFF2-40B4-BE49-F238E27FC236}">
                <a16:creationId xmlns:a16="http://schemas.microsoft.com/office/drawing/2014/main" id="{107800EE-2746-984C-B034-5EC8064D4FE9}"/>
              </a:ext>
            </a:extLst>
          </p:cNvPr>
          <p:cNvSpPr/>
          <p:nvPr/>
        </p:nvSpPr>
        <p:spPr>
          <a:xfrm>
            <a:off x="3989070" y="4046904"/>
            <a:ext cx="4549140" cy="646331"/>
          </a:xfrm>
          <a:prstGeom prst="curvedDownArrow">
            <a:avLst>
              <a:gd name="adj1" fmla="val 25000"/>
              <a:gd name="adj2" fmla="val 50000"/>
              <a:gd name="adj3" fmla="val 17308"/>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omic Sans MS" panose="030F0702030302020204" pitchFamily="66" charset="0"/>
            </a:endParaRPr>
          </a:p>
        </p:txBody>
      </p:sp>
      <p:sp>
        <p:nvSpPr>
          <p:cNvPr id="11" name="Curved Down Arrow 10">
            <a:extLst>
              <a:ext uri="{FF2B5EF4-FFF2-40B4-BE49-F238E27FC236}">
                <a16:creationId xmlns:a16="http://schemas.microsoft.com/office/drawing/2014/main" id="{C767298E-3A9E-4444-AA34-4D27FAE8C335}"/>
              </a:ext>
            </a:extLst>
          </p:cNvPr>
          <p:cNvSpPr/>
          <p:nvPr/>
        </p:nvSpPr>
        <p:spPr>
          <a:xfrm rot="10800000">
            <a:off x="3989070" y="5601829"/>
            <a:ext cx="4549140" cy="646331"/>
          </a:xfrm>
          <a:prstGeom prst="curvedDownArrow">
            <a:avLst>
              <a:gd name="adj1" fmla="val 25000"/>
              <a:gd name="adj2" fmla="val 50000"/>
              <a:gd name="adj3" fmla="val 17308"/>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omic Sans MS" panose="030F0702030302020204" pitchFamily="66" charset="0"/>
            </a:endParaRPr>
          </a:p>
        </p:txBody>
      </p:sp>
      <p:sp>
        <p:nvSpPr>
          <p:cNvPr id="12" name="Rectangle 11">
            <a:extLst>
              <a:ext uri="{FF2B5EF4-FFF2-40B4-BE49-F238E27FC236}">
                <a16:creationId xmlns:a16="http://schemas.microsoft.com/office/drawing/2014/main" id="{A8041E35-6E6A-EE43-BF84-CCE95A1714E0}"/>
              </a:ext>
            </a:extLst>
          </p:cNvPr>
          <p:cNvSpPr/>
          <p:nvPr/>
        </p:nvSpPr>
        <p:spPr>
          <a:xfrm>
            <a:off x="5706169" y="-6993"/>
            <a:ext cx="939680" cy="584775"/>
          </a:xfrm>
          <a:prstGeom prst="rect">
            <a:avLst/>
          </a:prstGeom>
          <a:noFill/>
        </p:spPr>
        <p:txBody>
          <a:bodyPr wrap="non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w="0"/>
                <a:solidFill>
                  <a:prstClr val="black"/>
                </a:solidFill>
                <a:effectLst>
                  <a:outerShdw blurRad="38100" dist="19050" dir="2700000" algn="tl" rotWithShape="0">
                    <a:prstClr val="black">
                      <a:alpha val="40000"/>
                    </a:prstClr>
                  </a:outerShdw>
                </a:effectLst>
                <a:uLnTx/>
                <a:uFillTx/>
                <a:latin typeface="Comic Sans MS" panose="030F0702030302020204" pitchFamily="66" charset="0"/>
              </a:rPr>
              <a:t>÷ 10</a:t>
            </a:r>
            <a:endParaRPr kumimoji="0" lang="en-GB" sz="3200" b="0" i="0" u="none" strike="noStrike" kern="1200" cap="none" spc="0" normalizeH="0" baseline="0" noProof="0" dirty="0">
              <a:ln w="0"/>
              <a:solidFill>
                <a:prstClr val="black"/>
              </a:solidFill>
              <a:effectLst>
                <a:outerShdw blurRad="38100" dist="19050" dir="2700000" algn="tl" rotWithShape="0">
                  <a:prstClr val="black">
                    <a:alpha val="40000"/>
                  </a:prstClr>
                </a:outerShdw>
              </a:effectLst>
              <a:uLnTx/>
              <a:uFillTx/>
              <a:latin typeface="Comic Sans MS" panose="030F0702030302020204" pitchFamily="66" charset="0"/>
            </a:endParaRPr>
          </a:p>
        </p:txBody>
      </p:sp>
      <p:sp>
        <p:nvSpPr>
          <p:cNvPr id="13" name="Rectangle 12">
            <a:extLst>
              <a:ext uri="{FF2B5EF4-FFF2-40B4-BE49-F238E27FC236}">
                <a16:creationId xmlns:a16="http://schemas.microsoft.com/office/drawing/2014/main" id="{AAC44FF0-4823-474A-A0FE-72529199F4CE}"/>
              </a:ext>
            </a:extLst>
          </p:cNvPr>
          <p:cNvSpPr/>
          <p:nvPr/>
        </p:nvSpPr>
        <p:spPr>
          <a:xfrm>
            <a:off x="5683728" y="2888451"/>
            <a:ext cx="984565" cy="584775"/>
          </a:xfrm>
          <a:prstGeom prst="rect">
            <a:avLst/>
          </a:prstGeom>
          <a:noFill/>
        </p:spPr>
        <p:txBody>
          <a:bodyPr wrap="non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w="0"/>
                <a:solidFill>
                  <a:prstClr val="black"/>
                </a:solidFill>
                <a:effectLst>
                  <a:outerShdw blurRad="38100" dist="19050" dir="2700000" algn="tl" rotWithShape="0">
                    <a:prstClr val="black">
                      <a:alpha val="40000"/>
                    </a:prstClr>
                  </a:outerShdw>
                </a:effectLst>
                <a:uLnTx/>
                <a:uFillTx/>
                <a:latin typeface="Comic Sans MS" panose="030F0702030302020204" pitchFamily="66" charset="0"/>
              </a:rPr>
              <a:t>x 10</a:t>
            </a:r>
            <a:endParaRPr kumimoji="0" lang="en-GB" sz="3200" b="0" i="0" u="none" strike="noStrike" kern="1200" cap="none" spc="0" normalizeH="0" baseline="0" noProof="0" dirty="0">
              <a:ln w="0"/>
              <a:solidFill>
                <a:prstClr val="black"/>
              </a:solidFill>
              <a:effectLst>
                <a:outerShdw blurRad="38100" dist="19050" dir="2700000" algn="tl" rotWithShape="0">
                  <a:prstClr val="black">
                    <a:alpha val="40000"/>
                  </a:prstClr>
                </a:outerShdw>
              </a:effectLst>
              <a:uLnTx/>
              <a:uFillTx/>
              <a:latin typeface="Comic Sans MS" panose="030F0702030302020204" pitchFamily="66" charset="0"/>
            </a:endParaRPr>
          </a:p>
        </p:txBody>
      </p:sp>
      <p:sp>
        <p:nvSpPr>
          <p:cNvPr id="14" name="Rectangle 13">
            <a:extLst>
              <a:ext uri="{FF2B5EF4-FFF2-40B4-BE49-F238E27FC236}">
                <a16:creationId xmlns:a16="http://schemas.microsoft.com/office/drawing/2014/main" id="{97F836C5-D532-174E-B891-BCBC4C2DF022}"/>
              </a:ext>
            </a:extLst>
          </p:cNvPr>
          <p:cNvSpPr/>
          <p:nvPr/>
        </p:nvSpPr>
        <p:spPr>
          <a:xfrm>
            <a:off x="5586746" y="3550582"/>
            <a:ext cx="1207382" cy="584775"/>
          </a:xfrm>
          <a:prstGeom prst="rect">
            <a:avLst/>
          </a:prstGeom>
          <a:noFill/>
        </p:spPr>
        <p:txBody>
          <a:bodyPr wrap="non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w="0"/>
                <a:solidFill>
                  <a:prstClr val="black"/>
                </a:solidFill>
                <a:effectLst>
                  <a:outerShdw blurRad="38100" dist="19050" dir="2700000" algn="tl" rotWithShape="0">
                    <a:prstClr val="black">
                      <a:alpha val="40000"/>
                    </a:prstClr>
                  </a:outerShdw>
                </a:effectLst>
                <a:uLnTx/>
                <a:uFillTx/>
                <a:latin typeface="Comic Sans MS" panose="030F0702030302020204" pitchFamily="66" charset="0"/>
              </a:rPr>
              <a:t>÷ 100</a:t>
            </a:r>
            <a:endParaRPr kumimoji="0" lang="en-GB" sz="3200" b="0" i="0" u="none" strike="noStrike" kern="1200" cap="none" spc="0" normalizeH="0" baseline="0" noProof="0" dirty="0">
              <a:ln w="0"/>
              <a:solidFill>
                <a:prstClr val="black"/>
              </a:solidFill>
              <a:effectLst>
                <a:outerShdw blurRad="38100" dist="19050" dir="2700000" algn="tl" rotWithShape="0">
                  <a:prstClr val="black">
                    <a:alpha val="40000"/>
                  </a:prstClr>
                </a:outerShdw>
              </a:effectLst>
              <a:uLnTx/>
              <a:uFillTx/>
              <a:latin typeface="Comic Sans MS" panose="030F0702030302020204" pitchFamily="66" charset="0"/>
            </a:endParaRPr>
          </a:p>
        </p:txBody>
      </p:sp>
      <p:sp>
        <p:nvSpPr>
          <p:cNvPr id="15" name="Rectangle 14">
            <a:extLst>
              <a:ext uri="{FF2B5EF4-FFF2-40B4-BE49-F238E27FC236}">
                <a16:creationId xmlns:a16="http://schemas.microsoft.com/office/drawing/2014/main" id="{89C5ECF2-151F-8C42-BD77-F143E0691C73}"/>
              </a:ext>
            </a:extLst>
          </p:cNvPr>
          <p:cNvSpPr/>
          <p:nvPr/>
        </p:nvSpPr>
        <p:spPr>
          <a:xfrm>
            <a:off x="5573120" y="6312274"/>
            <a:ext cx="1234633" cy="584775"/>
          </a:xfrm>
          <a:prstGeom prst="rect">
            <a:avLst/>
          </a:prstGeom>
          <a:noFill/>
        </p:spPr>
        <p:txBody>
          <a:bodyPr wrap="non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w="0"/>
                <a:solidFill>
                  <a:prstClr val="black"/>
                </a:solidFill>
                <a:effectLst>
                  <a:outerShdw blurRad="38100" dist="19050" dir="2700000" algn="tl" rotWithShape="0">
                    <a:prstClr val="black">
                      <a:alpha val="40000"/>
                    </a:prstClr>
                  </a:outerShdw>
                </a:effectLst>
                <a:uLnTx/>
                <a:uFillTx/>
                <a:latin typeface="Comic Sans MS" panose="030F0702030302020204" pitchFamily="66" charset="0"/>
              </a:rPr>
              <a:t>x 100</a:t>
            </a:r>
            <a:endParaRPr kumimoji="0" lang="en-GB" sz="3200" b="0" i="0" u="none" strike="noStrike" kern="1200" cap="none" spc="0" normalizeH="0" baseline="0" noProof="0" dirty="0">
              <a:ln w="0"/>
              <a:solidFill>
                <a:prstClr val="black"/>
              </a:solidFill>
              <a:effectLst>
                <a:outerShdw blurRad="38100" dist="19050" dir="2700000" algn="tl" rotWithShape="0">
                  <a:prstClr val="black">
                    <a:alpha val="40000"/>
                  </a:prstClr>
                </a:outerShdw>
              </a:effectLst>
              <a:uLnTx/>
              <a:uFillTx/>
              <a:latin typeface="Comic Sans MS" panose="030F0702030302020204" pitchFamily="66" charset="0"/>
            </a:endParaRPr>
          </a:p>
        </p:txBody>
      </p:sp>
    </p:spTree>
    <p:extLst>
      <p:ext uri="{BB962C8B-B14F-4D97-AF65-F5344CB8AC3E}">
        <p14:creationId xmlns:p14="http://schemas.microsoft.com/office/powerpoint/2010/main" val="259945144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71366DFB-FCDA-6148-A1DE-28489C426DB3}"/>
              </a:ext>
            </a:extLst>
          </p:cNvPr>
          <p:cNvSpPr/>
          <p:nvPr/>
        </p:nvSpPr>
        <p:spPr>
          <a:xfrm>
            <a:off x="1974075" y="2441764"/>
            <a:ext cx="1736373" cy="1754326"/>
          </a:xfrm>
          <a:prstGeom prst="rect">
            <a:avLst/>
          </a:prstGeom>
          <a:noFill/>
        </p:spPr>
        <p:txBody>
          <a:bodyPr wrap="non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600" b="0" i="0" u="none" strike="noStrike" kern="1200" cap="none" spc="0" normalizeH="0" baseline="0" noProof="0" dirty="0">
                <a:ln w="0"/>
                <a:solidFill>
                  <a:prstClr val="black"/>
                </a:solidFill>
                <a:effectLst>
                  <a:outerShdw blurRad="38100" dist="19050" dir="2700000" algn="tl" rotWithShape="0">
                    <a:prstClr val="black">
                      <a:alpha val="40000"/>
                    </a:prstClr>
                  </a:outerShdw>
                </a:effectLst>
                <a:uLnTx/>
                <a:uFillTx/>
                <a:latin typeface="Comic Sans MS" panose="030F0702030302020204" pitchFamily="66" charset="0"/>
              </a:rPr>
              <a:t>1000ml</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600" b="0" i="0" u="none" strike="noStrike" kern="1200" cap="none" spc="0" normalizeH="0" baseline="0" noProof="0" dirty="0">
                <a:ln w="0"/>
                <a:solidFill>
                  <a:prstClr val="black"/>
                </a:solidFill>
                <a:effectLst>
                  <a:outerShdw blurRad="38100" dist="19050" dir="2700000" algn="tl" rotWithShape="0">
                    <a:prstClr val="black">
                      <a:alpha val="40000"/>
                    </a:prstClr>
                  </a:outerShdw>
                </a:effectLst>
                <a:uLnTx/>
                <a:uFillTx/>
                <a:latin typeface="Comic Sans MS" panose="030F0702030302020204" pitchFamily="66" charset="0"/>
              </a:rPr>
              <a:t>1000g</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600" b="0" i="0" u="none" strike="noStrike" kern="1200" cap="none" spc="0" normalizeH="0" baseline="0" noProof="0" dirty="0">
                <a:ln w="0"/>
                <a:solidFill>
                  <a:prstClr val="black"/>
                </a:solidFill>
                <a:effectLst>
                  <a:outerShdw blurRad="38100" dist="19050" dir="2700000" algn="tl" rotWithShape="0">
                    <a:prstClr val="black">
                      <a:alpha val="40000"/>
                    </a:prstClr>
                  </a:outerShdw>
                </a:effectLst>
                <a:uLnTx/>
                <a:uFillTx/>
                <a:latin typeface="Comic Sans MS" panose="030F0702030302020204" pitchFamily="66" charset="0"/>
              </a:rPr>
              <a:t>1000m</a:t>
            </a:r>
          </a:p>
        </p:txBody>
      </p:sp>
      <p:sp>
        <p:nvSpPr>
          <p:cNvPr id="5" name="Rectangle 4">
            <a:extLst>
              <a:ext uri="{FF2B5EF4-FFF2-40B4-BE49-F238E27FC236}">
                <a16:creationId xmlns:a16="http://schemas.microsoft.com/office/drawing/2014/main" id="{6C64F331-1D53-4B46-9CDC-ED31DCD70776}"/>
              </a:ext>
            </a:extLst>
          </p:cNvPr>
          <p:cNvSpPr/>
          <p:nvPr/>
        </p:nvSpPr>
        <p:spPr>
          <a:xfrm>
            <a:off x="8422668" y="2346291"/>
            <a:ext cx="1002197" cy="1754326"/>
          </a:xfrm>
          <a:prstGeom prst="rect">
            <a:avLst/>
          </a:prstGeom>
          <a:noFill/>
        </p:spPr>
        <p:txBody>
          <a:bodyPr wrap="non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600" b="0" i="0" u="none" strike="noStrike" kern="1200" cap="none" spc="0" normalizeH="0" baseline="0" noProof="0" dirty="0">
                <a:ln w="0"/>
                <a:solidFill>
                  <a:prstClr val="black"/>
                </a:solidFill>
                <a:effectLst>
                  <a:outerShdw blurRad="38100" dist="19050" dir="2700000" algn="tl" rotWithShape="0">
                    <a:prstClr val="black">
                      <a:alpha val="40000"/>
                    </a:prstClr>
                  </a:outerShdw>
                </a:effectLst>
                <a:uLnTx/>
                <a:uFillTx/>
                <a:latin typeface="Comic Sans MS" panose="030F0702030302020204" pitchFamily="66" charset="0"/>
              </a:rPr>
              <a:t>1l</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600" b="0" i="0" u="none" strike="noStrike" kern="1200" cap="none" spc="0" normalizeH="0" baseline="0" noProof="0" dirty="0">
                <a:ln w="0"/>
                <a:solidFill>
                  <a:prstClr val="black"/>
                </a:solidFill>
                <a:effectLst>
                  <a:outerShdw blurRad="38100" dist="19050" dir="2700000" algn="tl" rotWithShape="0">
                    <a:prstClr val="black">
                      <a:alpha val="40000"/>
                    </a:prstClr>
                  </a:outerShdw>
                </a:effectLst>
                <a:uLnTx/>
                <a:uFillTx/>
                <a:latin typeface="Comic Sans MS" panose="030F0702030302020204" pitchFamily="66" charset="0"/>
              </a:rPr>
              <a:t>1kg</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600" b="0" i="0" u="none" strike="noStrike" kern="1200" cap="none" spc="0" normalizeH="0" baseline="0" noProof="0" dirty="0">
                <a:ln w="0"/>
                <a:solidFill>
                  <a:prstClr val="black"/>
                </a:solidFill>
                <a:effectLst>
                  <a:outerShdw blurRad="38100" dist="19050" dir="2700000" algn="tl" rotWithShape="0">
                    <a:prstClr val="black">
                      <a:alpha val="40000"/>
                    </a:prstClr>
                  </a:outerShdw>
                </a:effectLst>
                <a:uLnTx/>
                <a:uFillTx/>
                <a:latin typeface="Comic Sans MS" panose="030F0702030302020204" pitchFamily="66" charset="0"/>
              </a:rPr>
              <a:t>1km</a:t>
            </a:r>
          </a:p>
        </p:txBody>
      </p:sp>
      <p:sp>
        <p:nvSpPr>
          <p:cNvPr id="6" name="Curved Down Arrow 5">
            <a:extLst>
              <a:ext uri="{FF2B5EF4-FFF2-40B4-BE49-F238E27FC236}">
                <a16:creationId xmlns:a16="http://schemas.microsoft.com/office/drawing/2014/main" id="{3760975A-B415-0542-B331-4608AA3820EA}"/>
              </a:ext>
            </a:extLst>
          </p:cNvPr>
          <p:cNvSpPr/>
          <p:nvPr/>
        </p:nvSpPr>
        <p:spPr>
          <a:xfrm>
            <a:off x="3821430" y="2118599"/>
            <a:ext cx="4549140" cy="646331"/>
          </a:xfrm>
          <a:prstGeom prst="curvedDownArrow">
            <a:avLst>
              <a:gd name="adj1" fmla="val 25000"/>
              <a:gd name="adj2" fmla="val 50000"/>
              <a:gd name="adj3" fmla="val 17308"/>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omic Sans MS" panose="030F0702030302020204" pitchFamily="66" charset="0"/>
            </a:endParaRPr>
          </a:p>
        </p:txBody>
      </p:sp>
      <p:sp>
        <p:nvSpPr>
          <p:cNvPr id="7" name="Curved Down Arrow 6">
            <a:extLst>
              <a:ext uri="{FF2B5EF4-FFF2-40B4-BE49-F238E27FC236}">
                <a16:creationId xmlns:a16="http://schemas.microsoft.com/office/drawing/2014/main" id="{DC0AAF3A-52C1-8C47-BB48-1D651016734D}"/>
              </a:ext>
            </a:extLst>
          </p:cNvPr>
          <p:cNvSpPr/>
          <p:nvPr/>
        </p:nvSpPr>
        <p:spPr>
          <a:xfrm rot="10800000">
            <a:off x="3821430" y="3673524"/>
            <a:ext cx="4549140" cy="646331"/>
          </a:xfrm>
          <a:prstGeom prst="curvedDownArrow">
            <a:avLst>
              <a:gd name="adj1" fmla="val 25000"/>
              <a:gd name="adj2" fmla="val 50000"/>
              <a:gd name="adj3" fmla="val 17308"/>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omic Sans MS" panose="030F0702030302020204" pitchFamily="66" charset="0"/>
            </a:endParaRPr>
          </a:p>
        </p:txBody>
      </p:sp>
      <p:sp>
        <p:nvSpPr>
          <p:cNvPr id="12" name="Rectangle 11">
            <a:extLst>
              <a:ext uri="{FF2B5EF4-FFF2-40B4-BE49-F238E27FC236}">
                <a16:creationId xmlns:a16="http://schemas.microsoft.com/office/drawing/2014/main" id="{A8041E35-6E6A-EE43-BF84-CCE95A1714E0}"/>
              </a:ext>
            </a:extLst>
          </p:cNvPr>
          <p:cNvSpPr/>
          <p:nvPr/>
        </p:nvSpPr>
        <p:spPr>
          <a:xfrm>
            <a:off x="5290866" y="1501767"/>
            <a:ext cx="1435009" cy="584775"/>
          </a:xfrm>
          <a:prstGeom prst="rect">
            <a:avLst/>
          </a:prstGeom>
          <a:noFill/>
        </p:spPr>
        <p:txBody>
          <a:bodyPr wrap="non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w="0"/>
                <a:solidFill>
                  <a:prstClr val="black"/>
                </a:solidFill>
                <a:effectLst>
                  <a:outerShdw blurRad="38100" dist="19050" dir="2700000" algn="tl" rotWithShape="0">
                    <a:prstClr val="black">
                      <a:alpha val="40000"/>
                    </a:prstClr>
                  </a:outerShdw>
                </a:effectLst>
                <a:uLnTx/>
                <a:uFillTx/>
                <a:latin typeface="Comic Sans MS" panose="030F0702030302020204" pitchFamily="66" charset="0"/>
              </a:rPr>
              <a:t>÷ 1000</a:t>
            </a:r>
            <a:endParaRPr kumimoji="0" lang="en-GB" sz="3200" b="0" i="0" u="none" strike="noStrike" kern="1200" cap="none" spc="0" normalizeH="0" baseline="0" noProof="0" dirty="0">
              <a:ln w="0"/>
              <a:solidFill>
                <a:prstClr val="black"/>
              </a:solidFill>
              <a:effectLst>
                <a:outerShdw blurRad="38100" dist="19050" dir="2700000" algn="tl" rotWithShape="0">
                  <a:prstClr val="black">
                    <a:alpha val="40000"/>
                  </a:prstClr>
                </a:outerShdw>
              </a:effectLst>
              <a:uLnTx/>
              <a:uFillTx/>
              <a:latin typeface="Comic Sans MS" panose="030F0702030302020204" pitchFamily="66" charset="0"/>
            </a:endParaRPr>
          </a:p>
        </p:txBody>
      </p:sp>
      <p:sp>
        <p:nvSpPr>
          <p:cNvPr id="13" name="Rectangle 12">
            <a:extLst>
              <a:ext uri="{FF2B5EF4-FFF2-40B4-BE49-F238E27FC236}">
                <a16:creationId xmlns:a16="http://schemas.microsoft.com/office/drawing/2014/main" id="{AAC44FF0-4823-474A-A0FE-72529199F4CE}"/>
              </a:ext>
            </a:extLst>
          </p:cNvPr>
          <p:cNvSpPr/>
          <p:nvPr/>
        </p:nvSpPr>
        <p:spPr>
          <a:xfrm>
            <a:off x="5266020" y="4397211"/>
            <a:ext cx="1484702" cy="584775"/>
          </a:xfrm>
          <a:prstGeom prst="rect">
            <a:avLst/>
          </a:prstGeom>
          <a:noFill/>
        </p:spPr>
        <p:txBody>
          <a:bodyPr wrap="non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w="0"/>
                <a:solidFill>
                  <a:prstClr val="black"/>
                </a:solidFill>
                <a:effectLst>
                  <a:outerShdw blurRad="38100" dist="19050" dir="2700000" algn="tl" rotWithShape="0">
                    <a:prstClr val="black">
                      <a:alpha val="40000"/>
                    </a:prstClr>
                  </a:outerShdw>
                </a:effectLst>
                <a:uLnTx/>
                <a:uFillTx/>
                <a:latin typeface="Comic Sans MS" panose="030F0702030302020204" pitchFamily="66" charset="0"/>
              </a:rPr>
              <a:t>x 1000</a:t>
            </a:r>
            <a:endParaRPr kumimoji="0" lang="en-GB" sz="3200" b="0" i="0" u="none" strike="noStrike" kern="1200" cap="none" spc="0" normalizeH="0" baseline="0" noProof="0" dirty="0">
              <a:ln w="0"/>
              <a:solidFill>
                <a:prstClr val="black"/>
              </a:solidFill>
              <a:effectLst>
                <a:outerShdw blurRad="38100" dist="19050" dir="2700000" algn="tl" rotWithShape="0">
                  <a:prstClr val="black">
                    <a:alpha val="40000"/>
                  </a:prstClr>
                </a:outerShdw>
              </a:effectLst>
              <a:uLnTx/>
              <a:uFillTx/>
              <a:latin typeface="Comic Sans MS" panose="030F0702030302020204" pitchFamily="66" charset="0"/>
            </a:endParaRPr>
          </a:p>
        </p:txBody>
      </p:sp>
    </p:spTree>
    <p:extLst>
      <p:ext uri="{BB962C8B-B14F-4D97-AF65-F5344CB8AC3E}">
        <p14:creationId xmlns:p14="http://schemas.microsoft.com/office/powerpoint/2010/main" val="318356690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Rectangle 3"/>
          <p:cNvSpPr/>
          <p:nvPr/>
        </p:nvSpPr>
        <p:spPr>
          <a:xfrm>
            <a:off x="218942" y="187822"/>
            <a:ext cx="11578106" cy="1815882"/>
          </a:xfrm>
          <a:prstGeom prst="rect">
            <a:avLst/>
          </a:prstGeom>
          <a:noFill/>
        </p:spPr>
        <p:txBody>
          <a:bodyPr wrap="square" lIns="91440" tIns="45720" rIns="91440" bIns="4572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w="0"/>
                <a:solidFill>
                  <a:prstClr val="black"/>
                </a:solidFill>
                <a:effectLst>
                  <a:outerShdw blurRad="38100" dist="19050" dir="2700000" algn="tl" rotWithShape="0">
                    <a:prstClr val="black">
                      <a:alpha val="40000"/>
                    </a:prstClr>
                  </a:outerShdw>
                </a:effectLst>
                <a:uLnTx/>
                <a:uFillTx/>
                <a:latin typeface="Comic Sans MS" panose="030F0702030302020204" pitchFamily="66" charset="0"/>
              </a:rPr>
              <a:t>Practice:</a:t>
            </a:r>
          </a:p>
          <a:p>
            <a:pPr marL="514350" marR="0" lvl="0" indent="-514350" algn="l" defTabSz="914400" rtl="0" eaLnBrk="1" fontAlgn="auto" latinLnBrk="0" hangingPunct="1">
              <a:lnSpc>
                <a:spcPct val="100000"/>
              </a:lnSpc>
              <a:spcBef>
                <a:spcPts val="0"/>
              </a:spcBef>
              <a:spcAft>
                <a:spcPts val="0"/>
              </a:spcAft>
              <a:buClrTx/>
              <a:buSzTx/>
              <a:buFontTx/>
              <a:buAutoNum type="arabicParenR"/>
              <a:tabLst/>
              <a:defRPr/>
            </a:pPr>
            <a:endParaRPr kumimoji="0" lang="en-US" sz="2800" b="0" i="0" u="none" strike="noStrike" kern="1200" cap="none" spc="0" normalizeH="0" baseline="0" noProof="0" dirty="0">
              <a:ln w="0"/>
              <a:solidFill>
                <a:prstClr val="black"/>
              </a:solidFill>
              <a:effectLst>
                <a:outerShdw blurRad="38100" dist="19050" dir="2700000" algn="tl" rotWithShape="0">
                  <a:prstClr val="black">
                    <a:alpha val="40000"/>
                  </a:prstClr>
                </a:outerShdw>
              </a:effectLst>
              <a:uLnTx/>
              <a:uFillTx/>
              <a:latin typeface="Comic Sans MS" panose="030F0702030302020204" pitchFamily="66" charset="0"/>
            </a:endParaRPr>
          </a:p>
          <a:p>
            <a:pPr marL="514350" marR="0" lvl="0" indent="-514350" algn="l" defTabSz="914400" rtl="0" eaLnBrk="1" fontAlgn="auto" latinLnBrk="0" hangingPunct="1">
              <a:lnSpc>
                <a:spcPct val="100000"/>
              </a:lnSpc>
              <a:spcBef>
                <a:spcPts val="0"/>
              </a:spcBef>
              <a:spcAft>
                <a:spcPts val="0"/>
              </a:spcAft>
              <a:buClrTx/>
              <a:buSzTx/>
              <a:buFontTx/>
              <a:buAutoNum type="arabicParenR"/>
              <a:tabLst/>
              <a:defRPr/>
            </a:pPr>
            <a:endParaRPr kumimoji="0" lang="en-US" sz="2800" b="0" i="0" u="none" strike="noStrike" kern="1200" cap="none" spc="0" normalizeH="0" baseline="0" noProof="0" dirty="0">
              <a:ln w="0"/>
              <a:solidFill>
                <a:prstClr val="black"/>
              </a:solidFill>
              <a:effectLst>
                <a:outerShdw blurRad="38100" dist="19050" dir="2700000" algn="tl" rotWithShape="0">
                  <a:prstClr val="black">
                    <a:alpha val="40000"/>
                  </a:prstClr>
                </a:outerShdw>
              </a:effectLst>
              <a:uLnTx/>
              <a:uFillTx/>
              <a:latin typeface="Comic Sans MS" panose="030F0702030302020204" pitchFamily="66"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dirty="0">
              <a:ln w="0"/>
              <a:solidFill>
                <a:prstClr val="black"/>
              </a:solidFill>
              <a:effectLst>
                <a:outerShdw blurRad="38100" dist="19050" dir="2700000" algn="tl" rotWithShape="0">
                  <a:prstClr val="black">
                    <a:alpha val="40000"/>
                  </a:prstClr>
                </a:outerShdw>
              </a:effectLst>
              <a:uLnTx/>
              <a:uFillTx/>
              <a:latin typeface="Comic Sans MS" panose="030F0702030302020204" pitchFamily="66" charset="0"/>
            </a:endParaRPr>
          </a:p>
        </p:txBody>
      </p:sp>
      <p:sp>
        <p:nvSpPr>
          <p:cNvPr id="41" name="Oval Callout 40">
            <a:extLst>
              <a:ext uri="{FF2B5EF4-FFF2-40B4-BE49-F238E27FC236}">
                <a16:creationId xmlns:a16="http://schemas.microsoft.com/office/drawing/2014/main" id="{5FC22CC6-68DA-124D-A263-AF80C8B65E5C}"/>
              </a:ext>
            </a:extLst>
          </p:cNvPr>
          <p:cNvSpPr/>
          <p:nvPr/>
        </p:nvSpPr>
        <p:spPr>
          <a:xfrm>
            <a:off x="1108112" y="985806"/>
            <a:ext cx="5791451" cy="1815881"/>
          </a:xfrm>
          <a:prstGeom prst="wedgeEllipseCallout">
            <a:avLst>
              <a:gd name="adj1" fmla="val 48594"/>
              <a:gd name="adj2" fmla="val 47513"/>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prstClr val="black"/>
                </a:solidFill>
                <a:effectLst/>
                <a:uLnTx/>
                <a:uFillTx/>
                <a:latin typeface="Comic Sans MS" panose="030F0702030302020204" pitchFamily="66" charset="0"/>
              </a:rPr>
              <a:t>Convert 5.67km into metres</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dirty="0">
              <a:ln>
                <a:noFill/>
              </a:ln>
              <a:solidFill>
                <a:prstClr val="black"/>
              </a:solidFill>
              <a:effectLst/>
              <a:uLnTx/>
              <a:uFillTx/>
              <a:latin typeface="Comic Sans MS" panose="030F0702030302020204" pitchFamily="66"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prstClr val="black"/>
                </a:solidFill>
                <a:effectLst/>
                <a:uLnTx/>
                <a:uFillTx/>
                <a:latin typeface="Comic Sans MS" panose="030F0702030302020204" pitchFamily="66" charset="0"/>
              </a:rPr>
              <a:t>Convert 8900mm into metres</a:t>
            </a:r>
          </a:p>
        </p:txBody>
      </p:sp>
      <p:grpSp>
        <p:nvGrpSpPr>
          <p:cNvPr id="6" name="Group 5">
            <a:extLst>
              <a:ext uri="{FF2B5EF4-FFF2-40B4-BE49-F238E27FC236}">
                <a16:creationId xmlns:a16="http://schemas.microsoft.com/office/drawing/2014/main" id="{C386E0A2-06FD-C249-B11B-6212851BC2F4}"/>
              </a:ext>
            </a:extLst>
          </p:cNvPr>
          <p:cNvGrpSpPr/>
          <p:nvPr/>
        </p:nvGrpSpPr>
        <p:grpSpPr>
          <a:xfrm>
            <a:off x="4980939" y="3722893"/>
            <a:ext cx="6065521" cy="1959780"/>
            <a:chOff x="2644139" y="1469221"/>
            <a:chExt cx="6065521" cy="1959780"/>
          </a:xfrm>
        </p:grpSpPr>
        <p:pic>
          <p:nvPicPr>
            <p:cNvPr id="3" name="Picture 2">
              <a:extLst>
                <a:ext uri="{FF2B5EF4-FFF2-40B4-BE49-F238E27FC236}">
                  <a16:creationId xmlns:a16="http://schemas.microsoft.com/office/drawing/2014/main" id="{6BBC62C1-5397-384D-89DF-6F82B619CD44}"/>
                </a:ext>
              </a:extLst>
            </p:cNvPr>
            <p:cNvPicPr>
              <a:picLocks noChangeAspect="1"/>
            </p:cNvPicPr>
            <p:nvPr/>
          </p:nvPicPr>
          <p:blipFill rotWithShape="1">
            <a:blip r:embed="rId2">
              <a:extLst>
                <a:ext uri="{28A0092B-C50C-407E-A947-70E740481C1C}">
                  <a14:useLocalDpi xmlns:a14="http://schemas.microsoft.com/office/drawing/2010/main" val="0"/>
                </a:ext>
              </a:extLst>
            </a:blip>
            <a:srcRect b="21171"/>
            <a:stretch/>
          </p:blipFill>
          <p:spPr>
            <a:xfrm>
              <a:off x="2644139" y="1469221"/>
              <a:ext cx="6065521" cy="1959780"/>
            </a:xfrm>
            <a:prstGeom prst="rect">
              <a:avLst/>
            </a:prstGeom>
          </p:spPr>
        </p:pic>
        <p:sp>
          <p:nvSpPr>
            <p:cNvPr id="5" name="Rectangle 4">
              <a:extLst>
                <a:ext uri="{FF2B5EF4-FFF2-40B4-BE49-F238E27FC236}">
                  <a16:creationId xmlns:a16="http://schemas.microsoft.com/office/drawing/2014/main" id="{8BF7AA4C-5C09-5E4B-AD15-248C37753770}"/>
                </a:ext>
              </a:extLst>
            </p:cNvPr>
            <p:cNvSpPr/>
            <p:nvPr/>
          </p:nvSpPr>
          <p:spPr>
            <a:xfrm>
              <a:off x="8343900" y="2171700"/>
              <a:ext cx="365760" cy="8001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omic Sans MS" panose="030F0702030302020204" pitchFamily="66" charset="0"/>
              </a:endParaRPr>
            </a:p>
          </p:txBody>
        </p:sp>
      </p:grpSp>
    </p:spTree>
    <p:extLst>
      <p:ext uri="{BB962C8B-B14F-4D97-AF65-F5344CB8AC3E}">
        <p14:creationId xmlns:p14="http://schemas.microsoft.com/office/powerpoint/2010/main" val="367688753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Rectangle 3"/>
          <p:cNvSpPr/>
          <p:nvPr/>
        </p:nvSpPr>
        <p:spPr>
          <a:xfrm>
            <a:off x="218942" y="187822"/>
            <a:ext cx="11578106" cy="1384995"/>
          </a:xfrm>
          <a:prstGeom prst="rect">
            <a:avLst/>
          </a:prstGeom>
          <a:noFill/>
        </p:spPr>
        <p:txBody>
          <a:bodyPr wrap="square" lIns="91440" tIns="45720" rIns="91440" bIns="4572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w="0"/>
                <a:solidFill>
                  <a:prstClr val="black"/>
                </a:solidFill>
                <a:effectLst>
                  <a:outerShdw blurRad="38100" dist="19050" dir="2700000" algn="tl" rotWithShape="0">
                    <a:prstClr val="black">
                      <a:alpha val="40000"/>
                    </a:prstClr>
                  </a:outerShdw>
                </a:effectLst>
                <a:uLnTx/>
                <a:uFillTx/>
                <a:latin typeface="Comic Sans MS" panose="030F0702030302020204" pitchFamily="66" charset="0"/>
              </a:rPr>
              <a:t>Practice 2:</a:t>
            </a:r>
          </a:p>
          <a:p>
            <a:pPr marL="514350" marR="0" lvl="0" indent="-514350" algn="l" defTabSz="914400" rtl="0" eaLnBrk="1" fontAlgn="auto" latinLnBrk="0" hangingPunct="1">
              <a:lnSpc>
                <a:spcPct val="100000"/>
              </a:lnSpc>
              <a:spcBef>
                <a:spcPts val="0"/>
              </a:spcBef>
              <a:spcAft>
                <a:spcPts val="0"/>
              </a:spcAft>
              <a:buClrTx/>
              <a:buSzTx/>
              <a:buFontTx/>
              <a:buAutoNum type="arabicParenR"/>
              <a:tabLst/>
              <a:defRPr/>
            </a:pPr>
            <a:endParaRPr kumimoji="0" lang="en-US" sz="2800" b="0" i="0" u="none" strike="noStrike" kern="1200" cap="none" spc="0" normalizeH="0" baseline="0" noProof="0" dirty="0">
              <a:ln w="0"/>
              <a:solidFill>
                <a:prstClr val="black"/>
              </a:solidFill>
              <a:effectLst>
                <a:outerShdw blurRad="38100" dist="19050" dir="2700000" algn="tl" rotWithShape="0">
                  <a:prstClr val="black">
                    <a:alpha val="40000"/>
                  </a:prstClr>
                </a:outerShdw>
              </a:effectLst>
              <a:uLnTx/>
              <a:uFillTx/>
              <a:latin typeface="Comic Sans MS" panose="030F0702030302020204" pitchFamily="66"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dirty="0">
              <a:ln w="0"/>
              <a:solidFill>
                <a:prstClr val="black"/>
              </a:solidFill>
              <a:effectLst>
                <a:outerShdw blurRad="38100" dist="19050" dir="2700000" algn="tl" rotWithShape="0">
                  <a:prstClr val="black">
                    <a:alpha val="40000"/>
                  </a:prstClr>
                </a:outerShdw>
              </a:effectLst>
              <a:uLnTx/>
              <a:uFillTx/>
              <a:latin typeface="Comic Sans MS" panose="030F0702030302020204" pitchFamily="66" charset="0"/>
            </a:endParaRPr>
          </a:p>
        </p:txBody>
      </p:sp>
      <p:sp>
        <p:nvSpPr>
          <p:cNvPr id="41" name="Oval Callout 40">
            <a:extLst>
              <a:ext uri="{FF2B5EF4-FFF2-40B4-BE49-F238E27FC236}">
                <a16:creationId xmlns:a16="http://schemas.microsoft.com/office/drawing/2014/main" id="{5FC22CC6-68DA-124D-A263-AF80C8B65E5C}"/>
              </a:ext>
            </a:extLst>
          </p:cNvPr>
          <p:cNvSpPr/>
          <p:nvPr/>
        </p:nvSpPr>
        <p:spPr>
          <a:xfrm>
            <a:off x="5816511" y="4307564"/>
            <a:ext cx="4899882" cy="1491808"/>
          </a:xfrm>
          <a:prstGeom prst="wedgeEllipseCallout">
            <a:avLst>
              <a:gd name="adj1" fmla="val 48594"/>
              <a:gd name="adj2" fmla="val 47513"/>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prstClr val="black"/>
                </a:solidFill>
                <a:effectLst/>
                <a:uLnTx/>
                <a:uFillTx/>
                <a:latin typeface="Comic Sans MS" panose="030F0702030302020204" pitchFamily="66" charset="0"/>
              </a:rPr>
              <a:t>What’s the same and what’s different about km and kg?</a:t>
            </a:r>
          </a:p>
        </p:txBody>
      </p:sp>
      <p:pic>
        <p:nvPicPr>
          <p:cNvPr id="3" name="Picture 2">
            <a:extLst>
              <a:ext uri="{FF2B5EF4-FFF2-40B4-BE49-F238E27FC236}">
                <a16:creationId xmlns:a16="http://schemas.microsoft.com/office/drawing/2014/main" id="{DA05876B-8030-724D-9965-BDF362CD9016}"/>
              </a:ext>
            </a:extLst>
          </p:cNvPr>
          <p:cNvPicPr>
            <a:picLocks noChangeAspect="1"/>
          </p:cNvPicPr>
          <p:nvPr/>
        </p:nvPicPr>
        <p:blipFill rotWithShape="1">
          <a:blip r:embed="rId2">
            <a:extLst>
              <a:ext uri="{28A0092B-C50C-407E-A947-70E740481C1C}">
                <a14:useLocalDpi xmlns:a14="http://schemas.microsoft.com/office/drawing/2010/main" val="0"/>
              </a:ext>
            </a:extLst>
          </a:blip>
          <a:srcRect b="85939"/>
          <a:stretch/>
        </p:blipFill>
        <p:spPr>
          <a:xfrm>
            <a:off x="3192780" y="1064955"/>
            <a:ext cx="5417820" cy="507862"/>
          </a:xfrm>
          <a:prstGeom prst="rect">
            <a:avLst/>
          </a:prstGeom>
        </p:spPr>
      </p:pic>
      <p:pic>
        <p:nvPicPr>
          <p:cNvPr id="7" name="Picture 6">
            <a:extLst>
              <a:ext uri="{FF2B5EF4-FFF2-40B4-BE49-F238E27FC236}">
                <a16:creationId xmlns:a16="http://schemas.microsoft.com/office/drawing/2014/main" id="{A1A76B57-3FC3-9E42-A61C-3538268BF8DD}"/>
              </a:ext>
            </a:extLst>
          </p:cNvPr>
          <p:cNvPicPr>
            <a:picLocks noChangeAspect="1"/>
          </p:cNvPicPr>
          <p:nvPr/>
        </p:nvPicPr>
        <p:blipFill rotWithShape="1">
          <a:blip r:embed="rId2">
            <a:extLst>
              <a:ext uri="{28A0092B-C50C-407E-A947-70E740481C1C}">
                <a14:useLocalDpi xmlns:a14="http://schemas.microsoft.com/office/drawing/2010/main" val="0"/>
              </a:ext>
            </a:extLst>
          </a:blip>
          <a:srcRect t="38345" r="51336"/>
          <a:stretch/>
        </p:blipFill>
        <p:spPr>
          <a:xfrm>
            <a:off x="4260646" y="1572817"/>
            <a:ext cx="2636520" cy="2226885"/>
          </a:xfrm>
          <a:prstGeom prst="rect">
            <a:avLst/>
          </a:prstGeom>
        </p:spPr>
      </p:pic>
    </p:spTree>
    <p:extLst>
      <p:ext uri="{BB962C8B-B14F-4D97-AF65-F5344CB8AC3E}">
        <p14:creationId xmlns:p14="http://schemas.microsoft.com/office/powerpoint/2010/main" val="288977866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77ACDE0-7574-F142-928D-4862A29C694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56410" y="0"/>
            <a:ext cx="5279180" cy="6858000"/>
          </a:xfrm>
          <a:prstGeom prst="rect">
            <a:avLst/>
          </a:prstGeom>
        </p:spPr>
      </p:pic>
      <p:sp>
        <p:nvSpPr>
          <p:cNvPr id="5" name="Rectangle 4">
            <a:extLst>
              <a:ext uri="{FF2B5EF4-FFF2-40B4-BE49-F238E27FC236}">
                <a16:creationId xmlns:a16="http://schemas.microsoft.com/office/drawing/2014/main" id="{AD25D3BD-5718-4F7A-AEF2-F1524CE1AA59}"/>
              </a:ext>
            </a:extLst>
          </p:cNvPr>
          <p:cNvSpPr/>
          <p:nvPr/>
        </p:nvSpPr>
        <p:spPr>
          <a:xfrm>
            <a:off x="218942" y="187821"/>
            <a:ext cx="2662803" cy="523220"/>
          </a:xfrm>
          <a:prstGeom prst="rect">
            <a:avLst/>
          </a:prstGeom>
          <a:noFill/>
        </p:spPr>
        <p:txBody>
          <a:bodyPr wrap="squar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w="0"/>
                <a:solidFill>
                  <a:prstClr val="black"/>
                </a:solidFill>
                <a:effectLst>
                  <a:outerShdw blurRad="38100" dist="19050" dir="2700000" algn="tl" rotWithShape="0">
                    <a:prstClr val="black">
                      <a:alpha val="40000"/>
                    </a:prstClr>
                  </a:outerShdw>
                </a:effectLst>
                <a:uLnTx/>
                <a:uFillTx/>
                <a:latin typeface="Comic Sans MS" panose="030F0702030302020204" pitchFamily="66" charset="0"/>
              </a:rPr>
              <a:t>Application</a:t>
            </a:r>
          </a:p>
        </p:txBody>
      </p:sp>
    </p:spTree>
    <p:extLst>
      <p:ext uri="{BB962C8B-B14F-4D97-AF65-F5344CB8AC3E}">
        <p14:creationId xmlns:p14="http://schemas.microsoft.com/office/powerpoint/2010/main" val="46250030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Rectangle 3"/>
          <p:cNvSpPr/>
          <p:nvPr/>
        </p:nvSpPr>
        <p:spPr>
          <a:xfrm>
            <a:off x="218942" y="187822"/>
            <a:ext cx="11578106" cy="523220"/>
          </a:xfrm>
          <a:prstGeom prst="rect">
            <a:avLst/>
          </a:prstGeom>
          <a:noFill/>
        </p:spPr>
        <p:txBody>
          <a:bodyPr wrap="squar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w="0"/>
                <a:solidFill>
                  <a:prstClr val="black"/>
                </a:solidFill>
                <a:effectLst>
                  <a:outerShdw blurRad="38100" dist="19050" dir="2700000" algn="tl" rotWithShape="0">
                    <a:prstClr val="black">
                      <a:alpha val="40000"/>
                    </a:prstClr>
                  </a:outerShdw>
                </a:effectLst>
                <a:uLnTx/>
                <a:uFillTx/>
                <a:latin typeface="Comic Sans MS" panose="030F0702030302020204" pitchFamily="66" charset="0"/>
              </a:rPr>
              <a:t>Application</a:t>
            </a:r>
          </a:p>
        </p:txBody>
      </p:sp>
      <p:pic>
        <p:nvPicPr>
          <p:cNvPr id="2" name="Picture 1"/>
          <p:cNvPicPr>
            <a:picLocks noChangeAspect="1"/>
          </p:cNvPicPr>
          <p:nvPr/>
        </p:nvPicPr>
        <p:blipFill>
          <a:blip r:embed="rId2"/>
          <a:stretch>
            <a:fillRect/>
          </a:stretch>
        </p:blipFill>
        <p:spPr>
          <a:xfrm>
            <a:off x="1677969" y="1575112"/>
            <a:ext cx="8836061" cy="3200087"/>
          </a:xfrm>
          <a:prstGeom prst="rect">
            <a:avLst/>
          </a:prstGeom>
        </p:spPr>
      </p:pic>
    </p:spTree>
    <p:extLst>
      <p:ext uri="{BB962C8B-B14F-4D97-AF65-F5344CB8AC3E}">
        <p14:creationId xmlns:p14="http://schemas.microsoft.com/office/powerpoint/2010/main" val="187547072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2352178" y="1589313"/>
            <a:ext cx="7487643" cy="3679374"/>
          </a:xfrm>
          <a:prstGeom prst="rect">
            <a:avLst/>
          </a:prstGeom>
        </p:spPr>
      </p:pic>
      <p:sp>
        <p:nvSpPr>
          <p:cNvPr id="5" name="Rectangle 4">
            <a:extLst>
              <a:ext uri="{FF2B5EF4-FFF2-40B4-BE49-F238E27FC236}">
                <a16:creationId xmlns:a16="http://schemas.microsoft.com/office/drawing/2014/main" id="{3218565B-482D-4E96-82F2-58F787D1EE5F}"/>
              </a:ext>
            </a:extLst>
          </p:cNvPr>
          <p:cNvSpPr/>
          <p:nvPr/>
        </p:nvSpPr>
        <p:spPr>
          <a:xfrm>
            <a:off x="218942" y="187822"/>
            <a:ext cx="11578106" cy="523220"/>
          </a:xfrm>
          <a:prstGeom prst="rect">
            <a:avLst/>
          </a:prstGeom>
          <a:noFill/>
        </p:spPr>
        <p:txBody>
          <a:bodyPr wrap="squar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w="0"/>
                <a:solidFill>
                  <a:prstClr val="black"/>
                </a:solidFill>
                <a:effectLst>
                  <a:outerShdw blurRad="38100" dist="19050" dir="2700000" algn="tl" rotWithShape="0">
                    <a:prstClr val="black">
                      <a:alpha val="40000"/>
                    </a:prstClr>
                  </a:outerShdw>
                </a:effectLst>
                <a:uLnTx/>
                <a:uFillTx/>
                <a:latin typeface="Comic Sans MS" panose="030F0702030302020204" pitchFamily="66" charset="0"/>
              </a:rPr>
              <a:t>Application</a:t>
            </a:r>
          </a:p>
        </p:txBody>
      </p:sp>
    </p:spTree>
    <p:extLst>
      <p:ext uri="{BB962C8B-B14F-4D97-AF65-F5344CB8AC3E}">
        <p14:creationId xmlns:p14="http://schemas.microsoft.com/office/powerpoint/2010/main" val="428972494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3185636" y="1690688"/>
            <a:ext cx="6365081" cy="3703320"/>
          </a:xfrm>
          <a:prstGeom prst="rect">
            <a:avLst/>
          </a:prstGeom>
        </p:spPr>
      </p:pic>
      <p:sp>
        <p:nvSpPr>
          <p:cNvPr id="5" name="Rectangle 4">
            <a:extLst>
              <a:ext uri="{FF2B5EF4-FFF2-40B4-BE49-F238E27FC236}">
                <a16:creationId xmlns:a16="http://schemas.microsoft.com/office/drawing/2014/main" id="{D1A18E36-C80B-4D3E-9897-26272D2B1EE0}"/>
              </a:ext>
            </a:extLst>
          </p:cNvPr>
          <p:cNvSpPr/>
          <p:nvPr/>
        </p:nvSpPr>
        <p:spPr>
          <a:xfrm>
            <a:off x="218942" y="187822"/>
            <a:ext cx="11578106" cy="523220"/>
          </a:xfrm>
          <a:prstGeom prst="rect">
            <a:avLst/>
          </a:prstGeom>
          <a:noFill/>
        </p:spPr>
        <p:txBody>
          <a:bodyPr wrap="squar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w="0"/>
                <a:solidFill>
                  <a:prstClr val="black"/>
                </a:solidFill>
                <a:effectLst>
                  <a:outerShdw blurRad="38100" dist="19050" dir="2700000" algn="tl" rotWithShape="0">
                    <a:prstClr val="black">
                      <a:alpha val="40000"/>
                    </a:prstClr>
                  </a:outerShdw>
                </a:effectLst>
                <a:uLnTx/>
                <a:uFillTx/>
                <a:latin typeface="Comic Sans MS" panose="030F0702030302020204" pitchFamily="66" charset="0"/>
              </a:rPr>
              <a:t>Application</a:t>
            </a:r>
          </a:p>
        </p:txBody>
      </p:sp>
    </p:spTree>
    <p:extLst>
      <p:ext uri="{BB962C8B-B14F-4D97-AF65-F5344CB8AC3E}">
        <p14:creationId xmlns:p14="http://schemas.microsoft.com/office/powerpoint/2010/main" val="377012734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253331"/>
            <a:ext cx="10515600" cy="4351338"/>
          </a:xfrm>
        </p:spPr>
        <p:txBody>
          <a:bodyPr/>
          <a:lstStyle/>
          <a:p>
            <a:pPr marL="0" indent="0">
              <a:buNone/>
            </a:pPr>
            <a:r>
              <a:rPr lang="en-GB" dirty="0">
                <a:latin typeface="Comic Sans MS" panose="030F0702030302020204" pitchFamily="66" charset="0"/>
              </a:rPr>
              <a:t>Click the links below for more problem solving activities.</a:t>
            </a:r>
          </a:p>
          <a:p>
            <a:pPr marL="0" indent="0">
              <a:buNone/>
            </a:pPr>
            <a:endParaRPr lang="en-GB" dirty="0">
              <a:latin typeface="Comic Sans MS" panose="030F0702030302020204" pitchFamily="66" charset="0"/>
              <a:hlinkClick r:id="rId2"/>
            </a:endParaRPr>
          </a:p>
          <a:p>
            <a:pPr marL="0" indent="0">
              <a:buNone/>
            </a:pPr>
            <a:r>
              <a:rPr lang="en-GB" dirty="0">
                <a:latin typeface="Comic Sans MS" panose="030F0702030302020204" pitchFamily="66" charset="0"/>
                <a:hlinkClick r:id="rId2"/>
              </a:rPr>
              <a:t>https://classroom.thenational.academy/lessons/solving-problems-involving-converting-between-units-of-metric-mass-69h66e</a:t>
            </a:r>
            <a:r>
              <a:rPr lang="en-GB" dirty="0">
                <a:latin typeface="Comic Sans MS" panose="030F0702030302020204" pitchFamily="66" charset="0"/>
              </a:rPr>
              <a:t> </a:t>
            </a:r>
          </a:p>
          <a:p>
            <a:pPr marL="0" indent="0">
              <a:buNone/>
            </a:pPr>
            <a:endParaRPr lang="en-GB" dirty="0">
              <a:latin typeface="Comic Sans MS" panose="030F0702030302020204" pitchFamily="66" charset="0"/>
            </a:endParaRPr>
          </a:p>
          <a:p>
            <a:pPr marL="0" indent="0">
              <a:buNone/>
            </a:pPr>
            <a:r>
              <a:rPr lang="en-GB" dirty="0">
                <a:latin typeface="Comic Sans MS" panose="030F0702030302020204" pitchFamily="66" charset="0"/>
                <a:hlinkClick r:id="rId3"/>
              </a:rPr>
              <a:t>https://classroom.thenational.academy/lessons/solving-problems-involving-converting-between-metric-units-of-length-cmwk6c</a:t>
            </a:r>
            <a:r>
              <a:rPr lang="en-GB" dirty="0">
                <a:latin typeface="Comic Sans MS" panose="030F0702030302020204" pitchFamily="66" charset="0"/>
              </a:rPr>
              <a:t> </a:t>
            </a:r>
          </a:p>
        </p:txBody>
      </p:sp>
    </p:spTree>
    <p:extLst>
      <p:ext uri="{BB962C8B-B14F-4D97-AF65-F5344CB8AC3E}">
        <p14:creationId xmlns:p14="http://schemas.microsoft.com/office/powerpoint/2010/main" val="334479018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hought Bubble: Cloud 3">
            <a:extLst>
              <a:ext uri="{FF2B5EF4-FFF2-40B4-BE49-F238E27FC236}">
                <a16:creationId xmlns:a16="http://schemas.microsoft.com/office/drawing/2014/main" id="{C9C5A15F-9867-4470-96EF-B9DAA221739B}"/>
              </a:ext>
            </a:extLst>
          </p:cNvPr>
          <p:cNvSpPr/>
          <p:nvPr/>
        </p:nvSpPr>
        <p:spPr>
          <a:xfrm>
            <a:off x="2254928" y="1669002"/>
            <a:ext cx="6747029" cy="3373515"/>
          </a:xfrm>
          <a:prstGeom prst="cloudCallout">
            <a:avLst>
              <a:gd name="adj1" fmla="val -56491"/>
              <a:gd name="adj2" fmla="val 61447"/>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dirty="0">
                <a:solidFill>
                  <a:srgbClr val="002060"/>
                </a:solidFill>
                <a:latin typeface="CCW Cursive Writing 1" panose="03050602040000000000" pitchFamily="66" charset="0"/>
              </a:rPr>
              <a:t>English</a:t>
            </a:r>
          </a:p>
          <a:p>
            <a:pPr algn="ctr"/>
            <a:r>
              <a:rPr lang="en-GB" sz="2000" dirty="0">
                <a:solidFill>
                  <a:srgbClr val="002060"/>
                </a:solidFill>
                <a:latin typeface="CCW Cursive Writing 1" panose="03050602040000000000" pitchFamily="66" charset="0"/>
              </a:rPr>
              <a:t>- Subject specific vocabulary </a:t>
            </a:r>
          </a:p>
        </p:txBody>
      </p:sp>
    </p:spTree>
    <p:extLst>
      <p:ext uri="{BB962C8B-B14F-4D97-AF65-F5344CB8AC3E}">
        <p14:creationId xmlns:p14="http://schemas.microsoft.com/office/powerpoint/2010/main" val="385024120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70D6F8A5-B348-4829-9C66-07FFAF106F35}"/>
              </a:ext>
            </a:extLst>
          </p:cNvPr>
          <p:cNvSpPr txBox="1"/>
          <p:nvPr/>
        </p:nvSpPr>
        <p:spPr>
          <a:xfrm>
            <a:off x="225419" y="311243"/>
            <a:ext cx="11892455" cy="954107"/>
          </a:xfrm>
          <a:prstGeom prst="rect">
            <a:avLst/>
          </a:prstGeom>
          <a:noFill/>
        </p:spPr>
        <p:txBody>
          <a:bodyPr wrap="square" rtlCol="0">
            <a:spAutoFit/>
          </a:bodyPr>
          <a:lstStyle/>
          <a:p>
            <a:pPr algn="ctr"/>
            <a:r>
              <a:rPr lang="en-GB" sz="2800" dirty="0">
                <a:solidFill>
                  <a:srgbClr val="002060"/>
                </a:solidFill>
                <a:latin typeface="CCW Cursive Writing 1" panose="03050602040000000000" pitchFamily="66" charset="0"/>
              </a:rPr>
              <a:t>Good morning! </a:t>
            </a:r>
          </a:p>
          <a:p>
            <a:pPr algn="ctr"/>
            <a:r>
              <a:rPr lang="en-GB" sz="2800" dirty="0">
                <a:solidFill>
                  <a:srgbClr val="002060"/>
                </a:solidFill>
                <a:latin typeface="CCW Cursive Writing 1" panose="03050602040000000000" pitchFamily="66" charset="0"/>
              </a:rPr>
              <a:t>Have a go at the following task:</a:t>
            </a:r>
          </a:p>
        </p:txBody>
      </p:sp>
      <p:sp>
        <p:nvSpPr>
          <p:cNvPr id="15" name="Rectangle 14">
            <a:extLst>
              <a:ext uri="{FF2B5EF4-FFF2-40B4-BE49-F238E27FC236}">
                <a16:creationId xmlns:a16="http://schemas.microsoft.com/office/drawing/2014/main" id="{213DA3AA-D3D5-4880-A3A8-6E9555F20447}"/>
              </a:ext>
            </a:extLst>
          </p:cNvPr>
          <p:cNvSpPr/>
          <p:nvPr/>
        </p:nvSpPr>
        <p:spPr>
          <a:xfrm>
            <a:off x="497161" y="1963994"/>
            <a:ext cx="5598839" cy="4154984"/>
          </a:xfrm>
          <a:prstGeom prst="rect">
            <a:avLst/>
          </a:prstGeom>
        </p:spPr>
        <p:txBody>
          <a:bodyPr wrap="square">
            <a:spAutoFit/>
          </a:bodyPr>
          <a:lstStyle/>
          <a:p>
            <a:pPr algn="ctr"/>
            <a:r>
              <a:rPr lang="en-GB" sz="2400" dirty="0">
                <a:solidFill>
                  <a:srgbClr val="7030A0"/>
                </a:solidFill>
                <a:latin typeface="CCW Cursive Writing 1" panose="03050602040000000000" pitchFamily="66" charset="0"/>
              </a:rPr>
              <a:t>You walk into class and instead of your teacher you find a zookeeper sitting in the chair. He tells you that you can ask three questions. </a:t>
            </a:r>
          </a:p>
          <a:p>
            <a:pPr algn="ctr"/>
            <a:endParaRPr lang="en-GB" sz="2400" dirty="0">
              <a:solidFill>
                <a:srgbClr val="7030A0"/>
              </a:solidFill>
              <a:latin typeface="CCW Cursive Writing 1" panose="03050602040000000000" pitchFamily="66" charset="0"/>
            </a:endParaRPr>
          </a:p>
          <a:p>
            <a:pPr algn="ctr"/>
            <a:r>
              <a:rPr lang="en-GB" sz="2400" dirty="0">
                <a:solidFill>
                  <a:srgbClr val="7030A0"/>
                </a:solidFill>
                <a:latin typeface="CCW Cursive Writing 1" panose="03050602040000000000" pitchFamily="66" charset="0"/>
              </a:rPr>
              <a:t>What three questions would you ask him and why? </a:t>
            </a:r>
          </a:p>
        </p:txBody>
      </p:sp>
      <p:pic>
        <p:nvPicPr>
          <p:cNvPr id="16" name="Picture 2" descr="Image result for zoo keeper cartoon">
            <a:extLst>
              <a:ext uri="{FF2B5EF4-FFF2-40B4-BE49-F238E27FC236}">
                <a16:creationId xmlns:a16="http://schemas.microsoft.com/office/drawing/2014/main" id="{209B5DF5-FC17-4E5F-8398-4479F02B0A73}"/>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096066" y="2364826"/>
            <a:ext cx="4207810" cy="420781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7681933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72A679F-96D5-416B-9944-D480850C806C}"/>
              </a:ext>
            </a:extLst>
          </p:cNvPr>
          <p:cNvSpPr>
            <a:spLocks noGrp="1"/>
          </p:cNvSpPr>
          <p:nvPr>
            <p:ph idx="1"/>
          </p:nvPr>
        </p:nvSpPr>
        <p:spPr>
          <a:xfrm>
            <a:off x="424873" y="295565"/>
            <a:ext cx="11351491" cy="6410036"/>
          </a:xfrm>
        </p:spPr>
        <p:txBody>
          <a:bodyPr>
            <a:normAutofit fontScale="62500" lnSpcReduction="20000"/>
          </a:bodyPr>
          <a:lstStyle/>
          <a:p>
            <a:pPr marL="0" indent="0" algn="ctr">
              <a:lnSpc>
                <a:spcPct val="120000"/>
              </a:lnSpc>
              <a:buNone/>
            </a:pPr>
            <a:r>
              <a:rPr lang="en-GB" sz="3300" dirty="0">
                <a:solidFill>
                  <a:srgbClr val="7030A0"/>
                </a:solidFill>
                <a:latin typeface="CCW Cursive Writing 1" panose="03050602040000000000" pitchFamily="66" charset="0"/>
              </a:rPr>
              <a:t>Today we are going to look into using subject specific vocabulary. We will generate some vocabulary based on our topic and use this to build informative sentences. </a:t>
            </a:r>
          </a:p>
          <a:p>
            <a:pPr marL="0" indent="0" algn="ctr">
              <a:lnSpc>
                <a:spcPct val="120000"/>
              </a:lnSpc>
              <a:buNone/>
            </a:pPr>
            <a:endParaRPr lang="en-GB" sz="3300" dirty="0">
              <a:solidFill>
                <a:srgbClr val="7030A0"/>
              </a:solidFill>
              <a:latin typeface="CCW Cursive Writing 1" panose="03050602040000000000" pitchFamily="66" charset="0"/>
            </a:endParaRPr>
          </a:p>
          <a:p>
            <a:pPr marL="0" indent="0" algn="ctr">
              <a:lnSpc>
                <a:spcPct val="120000"/>
              </a:lnSpc>
              <a:buNone/>
            </a:pPr>
            <a:r>
              <a:rPr lang="en-GB" sz="3300" dirty="0">
                <a:solidFill>
                  <a:srgbClr val="7030A0"/>
                </a:solidFill>
                <a:latin typeface="CCW Cursive Writing 1" panose="03050602040000000000" pitchFamily="66" charset="0"/>
              </a:rPr>
              <a:t>Watch the following video for support and to give you some ideas for your own work. </a:t>
            </a:r>
          </a:p>
          <a:p>
            <a:pPr marL="0" indent="0" algn="ctr">
              <a:lnSpc>
                <a:spcPct val="120000"/>
              </a:lnSpc>
              <a:buNone/>
            </a:pPr>
            <a:endParaRPr lang="en-GB" sz="3200" dirty="0">
              <a:solidFill>
                <a:srgbClr val="00B050"/>
              </a:solidFill>
              <a:latin typeface="Comic Sans MS" panose="030F0702030302020204" pitchFamily="66" charset="0"/>
            </a:endParaRPr>
          </a:p>
          <a:p>
            <a:pPr marL="0" indent="0" algn="ctr">
              <a:buNone/>
            </a:pPr>
            <a:r>
              <a:rPr lang="en-GB" sz="3200" dirty="0">
                <a:hlinkClick r:id="rId2"/>
              </a:rPr>
              <a:t>https://classroom.thenational.academy/lessons/to-develop-and-generate-subject-specific-vocabulary-6mtp4e?activity=video&amp;step=1</a:t>
            </a:r>
            <a:endParaRPr lang="en-GB" sz="3200" dirty="0"/>
          </a:p>
          <a:p>
            <a:pPr marL="0" indent="0" algn="ctr">
              <a:buNone/>
            </a:pPr>
            <a:endParaRPr lang="en-GB" sz="3200" dirty="0"/>
          </a:p>
          <a:p>
            <a:pPr marL="0" indent="0" algn="ctr">
              <a:buNone/>
            </a:pPr>
            <a:endParaRPr lang="en-GB" sz="3200" dirty="0"/>
          </a:p>
          <a:p>
            <a:pPr marL="0" indent="0" algn="ctr">
              <a:lnSpc>
                <a:spcPct val="120000"/>
              </a:lnSpc>
              <a:buNone/>
            </a:pPr>
            <a:r>
              <a:rPr lang="en-GB" sz="3300" dirty="0">
                <a:solidFill>
                  <a:srgbClr val="7030A0"/>
                </a:solidFill>
                <a:latin typeface="CCW Cursive Writing 1" panose="03050602040000000000" pitchFamily="66" charset="0"/>
              </a:rPr>
              <a:t>Next, choose one of your favourite animals (this may be one you chose earlier in the week) and make a list of vocabulary surrounding them. It would be beneficial to choose a big cat as this will help your final report. </a:t>
            </a:r>
          </a:p>
          <a:p>
            <a:pPr marL="0" indent="0" algn="ctr">
              <a:buNone/>
            </a:pPr>
            <a:endParaRPr lang="en-GB" sz="3200" dirty="0"/>
          </a:p>
          <a:p>
            <a:pPr marL="0" indent="0" algn="ctr">
              <a:buNone/>
            </a:pPr>
            <a:endParaRPr lang="en-GB" sz="3200" dirty="0">
              <a:solidFill>
                <a:srgbClr val="00B050"/>
              </a:solidFill>
              <a:latin typeface="CCW Cursive Writing 1" panose="03050602040000000000" pitchFamily="66" charset="0"/>
            </a:endParaRPr>
          </a:p>
          <a:p>
            <a:pPr marL="0" indent="0" algn="ctr">
              <a:buNone/>
            </a:pPr>
            <a:endParaRPr lang="en-GB" sz="3200" dirty="0">
              <a:solidFill>
                <a:srgbClr val="00B050"/>
              </a:solidFill>
              <a:latin typeface="CCW Cursive Writing 1" panose="03050602040000000000" pitchFamily="66" charset="0"/>
            </a:endParaRPr>
          </a:p>
        </p:txBody>
      </p:sp>
    </p:spTree>
    <p:extLst>
      <p:ext uri="{BB962C8B-B14F-4D97-AF65-F5344CB8AC3E}">
        <p14:creationId xmlns:p14="http://schemas.microsoft.com/office/powerpoint/2010/main" val="261733542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hought Bubble: Cloud 3">
            <a:extLst>
              <a:ext uri="{FF2B5EF4-FFF2-40B4-BE49-F238E27FC236}">
                <a16:creationId xmlns:a16="http://schemas.microsoft.com/office/drawing/2014/main" id="{C9C5A15F-9867-4470-96EF-B9DAA221739B}"/>
              </a:ext>
            </a:extLst>
          </p:cNvPr>
          <p:cNvSpPr/>
          <p:nvPr/>
        </p:nvSpPr>
        <p:spPr>
          <a:xfrm>
            <a:off x="2578201" y="1585874"/>
            <a:ext cx="6747029" cy="3373515"/>
          </a:xfrm>
          <a:prstGeom prst="cloudCallout">
            <a:avLst>
              <a:gd name="adj1" fmla="val -56491"/>
              <a:gd name="adj2" fmla="val 61447"/>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dirty="0">
                <a:solidFill>
                  <a:srgbClr val="7030A0"/>
                </a:solidFill>
                <a:latin typeface="CCW Cursive Writing 1" panose="03050602040000000000" pitchFamily="66" charset="0"/>
              </a:rPr>
              <a:t>Independent reading</a:t>
            </a:r>
          </a:p>
        </p:txBody>
      </p:sp>
    </p:spTree>
    <p:extLst>
      <p:ext uri="{BB962C8B-B14F-4D97-AF65-F5344CB8AC3E}">
        <p14:creationId xmlns:p14="http://schemas.microsoft.com/office/powerpoint/2010/main" val="405529801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876693"/>
            <a:ext cx="10515600" cy="5300270"/>
          </a:xfrm>
        </p:spPr>
        <p:txBody>
          <a:bodyPr>
            <a:normAutofit/>
          </a:bodyPr>
          <a:lstStyle/>
          <a:p>
            <a:pPr marL="0" indent="0">
              <a:buNone/>
            </a:pPr>
            <a:r>
              <a:rPr lang="en-GB" dirty="0">
                <a:latin typeface="Comic Sans MS" panose="030F0702030302020204" pitchFamily="66" charset="0"/>
              </a:rPr>
              <a:t>Today is your chance to read independently. Find a book that you know you will enjoy and read.</a:t>
            </a:r>
          </a:p>
          <a:p>
            <a:pPr marL="0" indent="0">
              <a:buNone/>
            </a:pPr>
            <a:endParaRPr lang="en-GB" dirty="0">
              <a:latin typeface="Comic Sans MS" panose="030F0702030302020204" pitchFamily="66" charset="0"/>
            </a:endParaRPr>
          </a:p>
          <a:p>
            <a:pPr marL="0" indent="0">
              <a:buNone/>
            </a:pPr>
            <a:r>
              <a:rPr lang="en-GB" dirty="0">
                <a:latin typeface="Comic Sans MS" panose="030F0702030302020204" pitchFamily="66" charset="0"/>
              </a:rPr>
              <a:t>Once you have finished reading, write a short review of it for me. I am looking for a book to read to the pupils in school so may choose one based on your review! </a:t>
            </a:r>
          </a:p>
          <a:p>
            <a:pPr marL="0" indent="0">
              <a:buNone/>
            </a:pPr>
            <a:endParaRPr lang="en-GB" dirty="0">
              <a:latin typeface="Comic Sans MS" panose="030F0702030302020204" pitchFamily="66" charset="0"/>
            </a:endParaRPr>
          </a:p>
          <a:p>
            <a:pPr marL="0" indent="0">
              <a:buNone/>
            </a:pPr>
            <a:r>
              <a:rPr lang="en-GB" dirty="0">
                <a:latin typeface="Comic Sans MS" panose="030F0702030302020204" pitchFamily="66" charset="0"/>
              </a:rPr>
              <a:t>Remember to include things like: what your book is about, what genre it is, whether it is fact or fiction, what you have read so far, whether you are liking it, what the characters are like, what you think might happen next. </a:t>
            </a:r>
          </a:p>
        </p:txBody>
      </p:sp>
    </p:spTree>
    <p:extLst>
      <p:ext uri="{BB962C8B-B14F-4D97-AF65-F5344CB8AC3E}">
        <p14:creationId xmlns:p14="http://schemas.microsoft.com/office/powerpoint/2010/main" val="338058987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hought Bubble: Cloud 3">
            <a:extLst>
              <a:ext uri="{FF2B5EF4-FFF2-40B4-BE49-F238E27FC236}">
                <a16:creationId xmlns:a16="http://schemas.microsoft.com/office/drawing/2014/main" id="{C9C5A15F-9867-4470-96EF-B9DAA221739B}"/>
              </a:ext>
            </a:extLst>
          </p:cNvPr>
          <p:cNvSpPr/>
          <p:nvPr/>
        </p:nvSpPr>
        <p:spPr>
          <a:xfrm>
            <a:off x="2254928" y="1669002"/>
            <a:ext cx="6747029" cy="3373515"/>
          </a:xfrm>
          <a:prstGeom prst="cloudCallout">
            <a:avLst>
              <a:gd name="adj1" fmla="val -56491"/>
              <a:gd name="adj2" fmla="val 61447"/>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dirty="0">
                <a:solidFill>
                  <a:srgbClr val="7030A0"/>
                </a:solidFill>
                <a:latin typeface="CCW Cursive Writing 1" panose="03050602040000000000" pitchFamily="66" charset="0"/>
              </a:rPr>
              <a:t>Spelling</a:t>
            </a:r>
          </a:p>
        </p:txBody>
      </p:sp>
    </p:spTree>
    <p:extLst>
      <p:ext uri="{BB962C8B-B14F-4D97-AF65-F5344CB8AC3E}">
        <p14:creationId xmlns:p14="http://schemas.microsoft.com/office/powerpoint/2010/main" val="189081785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72A679F-96D5-416B-9944-D480850C806C}"/>
              </a:ext>
            </a:extLst>
          </p:cNvPr>
          <p:cNvSpPr>
            <a:spLocks noGrp="1"/>
          </p:cNvSpPr>
          <p:nvPr>
            <p:ph idx="1"/>
          </p:nvPr>
        </p:nvSpPr>
        <p:spPr>
          <a:xfrm>
            <a:off x="225136" y="570779"/>
            <a:ext cx="11741727" cy="911180"/>
          </a:xfrm>
        </p:spPr>
        <p:txBody>
          <a:bodyPr>
            <a:normAutofit/>
          </a:bodyPr>
          <a:lstStyle/>
          <a:p>
            <a:pPr marL="0" indent="0" algn="ctr">
              <a:buNone/>
            </a:pPr>
            <a:r>
              <a:rPr lang="en-GB" sz="3600" u="sng" dirty="0">
                <a:latin typeface="Comic Sans MS" panose="030F0702030302020204" pitchFamily="66" charset="0"/>
              </a:rPr>
              <a:t>-</a:t>
            </a:r>
            <a:r>
              <a:rPr lang="en-GB" sz="3600" u="sng" dirty="0" err="1">
                <a:latin typeface="Comic Sans MS" panose="030F0702030302020204" pitchFamily="66" charset="0"/>
              </a:rPr>
              <a:t>sion</a:t>
            </a:r>
            <a:r>
              <a:rPr lang="en-GB" sz="3600" u="sng" dirty="0">
                <a:latin typeface="Comic Sans MS" panose="030F0702030302020204" pitchFamily="66" charset="0"/>
              </a:rPr>
              <a:t> spelling</a:t>
            </a:r>
          </a:p>
          <a:p>
            <a:pPr marL="0" indent="0" algn="ctr">
              <a:buNone/>
            </a:pPr>
            <a:endParaRPr lang="en-GB" sz="3600" u="sng" dirty="0">
              <a:latin typeface="Comic Sans MS" panose="030F0702030302020204" pitchFamily="66" charset="0"/>
            </a:endParaRPr>
          </a:p>
        </p:txBody>
      </p:sp>
      <p:sp>
        <p:nvSpPr>
          <p:cNvPr id="4" name="Rectangle 46">
            <a:extLst>
              <a:ext uri="{FF2B5EF4-FFF2-40B4-BE49-F238E27FC236}">
                <a16:creationId xmlns:a16="http://schemas.microsoft.com/office/drawing/2014/main" id="{FF8762E2-2E82-4EB5-9867-3753029060A8}"/>
              </a:ext>
            </a:extLst>
          </p:cNvPr>
          <p:cNvSpPr>
            <a:spLocks noChangeArrowheads="1"/>
          </p:cNvSpPr>
          <p:nvPr/>
        </p:nvSpPr>
        <p:spPr bwMode="auto">
          <a:xfrm>
            <a:off x="1400268" y="1939636"/>
            <a:ext cx="8480207" cy="2462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ctr" defTabSz="914400" rtl="0" eaLnBrk="1" fontAlgn="auto" latinLnBrk="0" hangingPunct="1">
              <a:lnSpc>
                <a:spcPct val="100000"/>
              </a:lnSpc>
              <a:spcBef>
                <a:spcPct val="50000"/>
              </a:spcBef>
              <a:spcAft>
                <a:spcPts val="0"/>
              </a:spcAft>
              <a:buClrTx/>
              <a:buSzTx/>
              <a:buFontTx/>
              <a:buNone/>
              <a:tabLst/>
              <a:defRPr/>
            </a:pPr>
            <a:endParaRPr kumimoji="0" lang="en-GB" altLang="en-US" sz="2800" b="1" i="0" u="none" strike="noStrike" kern="1200" cap="none" spc="0" normalizeH="0" baseline="0" noProof="0" dirty="0">
              <a:ln>
                <a:noFill/>
              </a:ln>
              <a:solidFill>
                <a:prstClr val="black"/>
              </a:solidFill>
              <a:effectLst/>
              <a:uLnTx/>
              <a:uFillTx/>
              <a:latin typeface="Comic Sans MS" panose="030F0702030302020204" pitchFamily="66" charset="0"/>
              <a:ea typeface="+mn-ea"/>
              <a:cs typeface="+mn-cs"/>
            </a:endParaRPr>
          </a:p>
          <a:p>
            <a:pPr marL="0" marR="0" lvl="0" indent="0" algn="ctr" defTabSz="914400" rtl="0" eaLnBrk="1" fontAlgn="auto" latinLnBrk="0" hangingPunct="1">
              <a:lnSpc>
                <a:spcPct val="100000"/>
              </a:lnSpc>
              <a:spcBef>
                <a:spcPct val="50000"/>
              </a:spcBef>
              <a:spcAft>
                <a:spcPts val="0"/>
              </a:spcAft>
              <a:buClrTx/>
              <a:buSzTx/>
              <a:buFontTx/>
              <a:buNone/>
              <a:tabLst/>
              <a:defRPr/>
            </a:pPr>
            <a:r>
              <a:rPr kumimoji="0" lang="en-GB" altLang="en-US" sz="2800" b="1" i="0" u="none" strike="noStrike" kern="1200" cap="none" spc="0" normalizeH="0" baseline="0" noProof="0" dirty="0">
                <a:ln>
                  <a:noFill/>
                </a:ln>
                <a:solidFill>
                  <a:prstClr val="black"/>
                </a:solidFill>
                <a:effectLst/>
                <a:uLnTx/>
                <a:uFillTx/>
                <a:latin typeface="Comic Sans MS" panose="030F0702030302020204" pitchFamily="66" charset="0"/>
                <a:ea typeface="+mn-ea"/>
                <a:cs typeface="+mn-cs"/>
              </a:rPr>
              <a:t>Can you think of any words that end in -</a:t>
            </a:r>
            <a:r>
              <a:rPr kumimoji="0" lang="en-GB" altLang="en-US" sz="2800" b="1" i="0" u="none" strike="noStrike" kern="1200" cap="none" spc="0" normalizeH="0" baseline="0" noProof="0" dirty="0" err="1">
                <a:ln>
                  <a:noFill/>
                </a:ln>
                <a:solidFill>
                  <a:prstClr val="black"/>
                </a:solidFill>
                <a:effectLst/>
                <a:uLnTx/>
                <a:uFillTx/>
                <a:latin typeface="Comic Sans MS" panose="030F0702030302020204" pitchFamily="66" charset="0"/>
                <a:ea typeface="+mn-ea"/>
                <a:cs typeface="+mn-cs"/>
              </a:rPr>
              <a:t>sion</a:t>
            </a:r>
            <a:r>
              <a:rPr kumimoji="0" lang="en-GB" altLang="en-US" sz="2800" b="1" i="0" u="none" strike="noStrike" kern="1200" cap="none" spc="0" normalizeH="0" baseline="0" noProof="0" dirty="0">
                <a:ln>
                  <a:noFill/>
                </a:ln>
                <a:solidFill>
                  <a:prstClr val="black"/>
                </a:solidFill>
                <a:effectLst/>
                <a:uLnTx/>
                <a:uFillTx/>
                <a:latin typeface="Comic Sans MS" panose="030F0702030302020204" pitchFamily="66" charset="0"/>
                <a:ea typeface="+mn-ea"/>
                <a:cs typeface="+mn-cs"/>
              </a:rPr>
              <a:t>?</a:t>
            </a:r>
          </a:p>
          <a:p>
            <a:pPr marL="0" marR="0" lvl="0" indent="0" algn="ctr" defTabSz="914400" rtl="0" eaLnBrk="1" fontAlgn="auto" latinLnBrk="0" hangingPunct="1">
              <a:lnSpc>
                <a:spcPct val="100000"/>
              </a:lnSpc>
              <a:spcBef>
                <a:spcPct val="50000"/>
              </a:spcBef>
              <a:spcAft>
                <a:spcPts val="0"/>
              </a:spcAft>
              <a:buClrTx/>
              <a:buSzTx/>
              <a:buFontTx/>
              <a:buNone/>
              <a:tabLst/>
              <a:defRPr/>
            </a:pPr>
            <a:endParaRPr kumimoji="0" lang="en-GB" altLang="en-US" sz="2800" b="1" i="0" u="none" strike="noStrike" kern="1200" cap="none" spc="0" normalizeH="0" baseline="0" noProof="0" dirty="0">
              <a:ln>
                <a:noFill/>
              </a:ln>
              <a:solidFill>
                <a:prstClr val="black"/>
              </a:solidFill>
              <a:effectLst/>
              <a:uLnTx/>
              <a:uFillTx/>
              <a:latin typeface="Comic Sans MS" panose="030F0702030302020204" pitchFamily="66" charset="0"/>
              <a:ea typeface="+mn-ea"/>
              <a:cs typeface="+mn-cs"/>
            </a:endParaRPr>
          </a:p>
          <a:p>
            <a:pPr marL="0" marR="0" lvl="0" indent="0" algn="ctr" defTabSz="914400" rtl="0" eaLnBrk="1" fontAlgn="auto" latinLnBrk="0" hangingPunct="1">
              <a:lnSpc>
                <a:spcPct val="100000"/>
              </a:lnSpc>
              <a:spcBef>
                <a:spcPct val="50000"/>
              </a:spcBef>
              <a:spcAft>
                <a:spcPts val="0"/>
              </a:spcAft>
              <a:buClrTx/>
              <a:buSzTx/>
              <a:buFontTx/>
              <a:buNone/>
              <a:tabLst/>
              <a:defRPr/>
            </a:pPr>
            <a:r>
              <a:rPr kumimoji="0" lang="en-GB" altLang="en-US" sz="2800" b="1" i="0" u="none" strike="noStrike" kern="1200" cap="none" spc="0" normalizeH="0" baseline="0" noProof="0" dirty="0">
                <a:ln>
                  <a:noFill/>
                </a:ln>
                <a:solidFill>
                  <a:prstClr val="black"/>
                </a:solidFill>
                <a:effectLst/>
                <a:uLnTx/>
                <a:uFillTx/>
                <a:latin typeface="Comic Sans MS" panose="030F0702030302020204" pitchFamily="66" charset="0"/>
                <a:ea typeface="+mn-ea"/>
                <a:cs typeface="+mn-cs"/>
              </a:rPr>
              <a:t>Give the rules you think apply to this ending. </a:t>
            </a:r>
          </a:p>
        </p:txBody>
      </p:sp>
    </p:spTree>
    <p:extLst>
      <p:ext uri="{BB962C8B-B14F-4D97-AF65-F5344CB8AC3E}">
        <p14:creationId xmlns:p14="http://schemas.microsoft.com/office/powerpoint/2010/main" val="94790269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72A679F-96D5-416B-9944-D480850C806C}"/>
              </a:ext>
            </a:extLst>
          </p:cNvPr>
          <p:cNvSpPr>
            <a:spLocks noGrp="1"/>
          </p:cNvSpPr>
          <p:nvPr>
            <p:ph idx="1"/>
          </p:nvPr>
        </p:nvSpPr>
        <p:spPr>
          <a:xfrm>
            <a:off x="225136" y="570779"/>
            <a:ext cx="11741727" cy="911180"/>
          </a:xfrm>
        </p:spPr>
        <p:txBody>
          <a:bodyPr>
            <a:normAutofit/>
          </a:bodyPr>
          <a:lstStyle/>
          <a:p>
            <a:pPr marL="0" indent="0" algn="ctr">
              <a:buNone/>
            </a:pPr>
            <a:r>
              <a:rPr lang="en-GB" sz="3600" u="sng" dirty="0">
                <a:latin typeface="Comic Sans MS" panose="030F0702030302020204" pitchFamily="66" charset="0"/>
              </a:rPr>
              <a:t>-</a:t>
            </a:r>
            <a:r>
              <a:rPr lang="en-GB" sz="3600" u="sng" dirty="0" err="1">
                <a:latin typeface="Comic Sans MS" panose="030F0702030302020204" pitchFamily="66" charset="0"/>
              </a:rPr>
              <a:t>sion</a:t>
            </a:r>
            <a:r>
              <a:rPr lang="en-GB" sz="3600" u="sng" dirty="0">
                <a:latin typeface="Comic Sans MS" panose="030F0702030302020204" pitchFamily="66" charset="0"/>
              </a:rPr>
              <a:t> spelling</a:t>
            </a:r>
          </a:p>
          <a:p>
            <a:pPr marL="0" indent="0" algn="ctr">
              <a:buNone/>
            </a:pPr>
            <a:endParaRPr lang="en-GB" sz="3600" u="sng" dirty="0">
              <a:latin typeface="Comic Sans MS" panose="030F0702030302020204" pitchFamily="66" charset="0"/>
            </a:endParaRPr>
          </a:p>
        </p:txBody>
      </p:sp>
      <p:sp>
        <p:nvSpPr>
          <p:cNvPr id="4" name="Rectangle 46">
            <a:extLst>
              <a:ext uri="{FF2B5EF4-FFF2-40B4-BE49-F238E27FC236}">
                <a16:creationId xmlns:a16="http://schemas.microsoft.com/office/drawing/2014/main" id="{FF8762E2-2E82-4EB5-9867-3753029060A8}"/>
              </a:ext>
            </a:extLst>
          </p:cNvPr>
          <p:cNvSpPr>
            <a:spLocks noChangeArrowheads="1"/>
          </p:cNvSpPr>
          <p:nvPr/>
        </p:nvSpPr>
        <p:spPr bwMode="auto">
          <a:xfrm>
            <a:off x="766617" y="2115126"/>
            <a:ext cx="10520219" cy="37548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0" marR="0" lvl="0" indent="0" algn="ctr" defTabSz="914400" rtl="0" eaLnBrk="1" fontAlgn="auto" latinLnBrk="0" hangingPunct="1">
              <a:lnSpc>
                <a:spcPct val="100000"/>
              </a:lnSpc>
              <a:spcBef>
                <a:spcPct val="50000"/>
              </a:spcBef>
              <a:spcAft>
                <a:spcPts val="0"/>
              </a:spcAft>
              <a:buClrTx/>
              <a:buSzTx/>
              <a:buFontTx/>
              <a:buNone/>
              <a:tabLst/>
              <a:defRPr/>
            </a:pPr>
            <a:r>
              <a:rPr kumimoji="0" lang="en-GB" altLang="en-US" sz="2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We usually use</a:t>
            </a:r>
            <a:r>
              <a:rPr kumimoji="0" lang="en-GB" altLang="en-US" sz="2800" b="0" i="0" u="none" strike="noStrike" kern="1200" cap="none" spc="0" normalizeH="0" noProof="0" dirty="0">
                <a:ln>
                  <a:noFill/>
                </a:ln>
                <a:solidFill>
                  <a:prstClr val="black"/>
                </a:solidFill>
                <a:effectLst/>
                <a:uLnTx/>
                <a:uFillTx/>
                <a:latin typeface="Arial" panose="020B0604020202020204" pitchFamily="34" charset="0"/>
                <a:ea typeface="+mn-ea"/>
                <a:cs typeface="+mn-cs"/>
              </a:rPr>
              <a:t> the suffix –</a:t>
            </a:r>
            <a:r>
              <a:rPr kumimoji="0" lang="en-GB" altLang="en-US" sz="2800" b="0" i="0" u="none" strike="noStrike" kern="1200" cap="none" spc="0" normalizeH="0" noProof="0" dirty="0" err="1">
                <a:ln>
                  <a:noFill/>
                </a:ln>
                <a:solidFill>
                  <a:prstClr val="black"/>
                </a:solidFill>
                <a:effectLst/>
                <a:uLnTx/>
                <a:uFillTx/>
                <a:latin typeface="Arial" panose="020B0604020202020204" pitchFamily="34" charset="0"/>
                <a:ea typeface="+mn-ea"/>
                <a:cs typeface="+mn-cs"/>
              </a:rPr>
              <a:t>sion</a:t>
            </a:r>
            <a:r>
              <a:rPr kumimoji="0" lang="en-GB" altLang="en-US" sz="2800" b="0" i="0" u="none" strike="noStrike" kern="1200" cap="none" spc="0" normalizeH="0" noProof="0" dirty="0">
                <a:ln>
                  <a:noFill/>
                </a:ln>
                <a:solidFill>
                  <a:prstClr val="black"/>
                </a:solidFill>
                <a:effectLst/>
                <a:uLnTx/>
                <a:uFillTx/>
                <a:latin typeface="Arial" panose="020B0604020202020204" pitchFamily="34" charset="0"/>
                <a:ea typeface="+mn-ea"/>
                <a:cs typeface="+mn-cs"/>
              </a:rPr>
              <a:t> when</a:t>
            </a:r>
            <a:r>
              <a:rPr kumimoji="0" lang="en-GB" altLang="en-US" sz="2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 the base word ends in d/de</a:t>
            </a:r>
          </a:p>
          <a:p>
            <a:pPr marL="0" marR="0" lvl="0" indent="0" algn="ctr" defTabSz="914400" rtl="0" eaLnBrk="1" fontAlgn="auto" latinLnBrk="0" hangingPunct="1">
              <a:lnSpc>
                <a:spcPct val="100000"/>
              </a:lnSpc>
              <a:spcBef>
                <a:spcPct val="50000"/>
              </a:spcBef>
              <a:spcAft>
                <a:spcPts val="0"/>
              </a:spcAft>
              <a:buClrTx/>
              <a:buSzTx/>
              <a:buFontTx/>
              <a:buNone/>
              <a:tabLst/>
              <a:defRPr/>
            </a:pPr>
            <a:r>
              <a:rPr kumimoji="0" lang="en-GB" altLang="en-US" sz="2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a:t>
            </a:r>
            <a:r>
              <a:rPr kumimoji="0" lang="en-GB" altLang="en-US" sz="2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 explode - explosion)</a:t>
            </a:r>
          </a:p>
          <a:p>
            <a:pPr marL="0" marR="0" lvl="0" indent="0" algn="ctr" defTabSz="914400" rtl="0" eaLnBrk="1" fontAlgn="auto" latinLnBrk="0" hangingPunct="1">
              <a:lnSpc>
                <a:spcPct val="100000"/>
              </a:lnSpc>
              <a:spcBef>
                <a:spcPct val="50000"/>
              </a:spcBef>
              <a:spcAft>
                <a:spcPts val="0"/>
              </a:spcAft>
              <a:buClrTx/>
              <a:buSzTx/>
              <a:buFontTx/>
              <a:buNone/>
              <a:tabLst/>
              <a:defRPr/>
            </a:pPr>
            <a:endParaRPr kumimoji="0" lang="en-GB" altLang="en-US" sz="2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a:p>
            <a:pPr marL="0" marR="0" lvl="0" indent="0" algn="ctr" defTabSz="914400" rtl="0" eaLnBrk="1" fontAlgn="auto" latinLnBrk="0" hangingPunct="1">
              <a:lnSpc>
                <a:spcPct val="100000"/>
              </a:lnSpc>
              <a:spcBef>
                <a:spcPct val="50000"/>
              </a:spcBef>
              <a:spcAft>
                <a:spcPts val="0"/>
              </a:spcAft>
              <a:buClrTx/>
              <a:buSzTx/>
              <a:buFontTx/>
              <a:buNone/>
              <a:tabLst/>
              <a:defRPr/>
            </a:pPr>
            <a:endParaRPr kumimoji="0" lang="en-GB" altLang="en-US" sz="2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a:p>
            <a:pPr lvl="0" algn="ctr">
              <a:spcBef>
                <a:spcPct val="50000"/>
              </a:spcBef>
              <a:defRPr/>
            </a:pPr>
            <a:r>
              <a:rPr lang="en-GB" altLang="en-US" sz="2800" dirty="0">
                <a:solidFill>
                  <a:prstClr val="black"/>
                </a:solidFill>
                <a:latin typeface="Arial" panose="020B0604020202020204" pitchFamily="34" charset="0"/>
              </a:rPr>
              <a:t>Or, where the base word ends in s/de</a:t>
            </a:r>
          </a:p>
          <a:p>
            <a:pPr marL="0" marR="0" lvl="0" indent="0" algn="ctr" defTabSz="914400" rtl="0" eaLnBrk="1" fontAlgn="auto" latinLnBrk="0" hangingPunct="1">
              <a:lnSpc>
                <a:spcPct val="100000"/>
              </a:lnSpc>
              <a:spcBef>
                <a:spcPct val="50000"/>
              </a:spcBef>
              <a:spcAft>
                <a:spcPts val="0"/>
              </a:spcAft>
              <a:buClrTx/>
              <a:buSzTx/>
              <a:buFontTx/>
              <a:buNone/>
              <a:tabLst/>
              <a:defRPr/>
            </a:pPr>
            <a:r>
              <a:rPr lang="en-GB" altLang="en-US" sz="2800" dirty="0">
                <a:solidFill>
                  <a:prstClr val="black"/>
                </a:solidFill>
                <a:latin typeface="Arial" panose="020B0604020202020204" pitchFamily="34" charset="0"/>
              </a:rPr>
              <a:t>(confuse - confusion)</a:t>
            </a:r>
          </a:p>
        </p:txBody>
      </p:sp>
    </p:spTree>
    <p:extLst>
      <p:ext uri="{BB962C8B-B14F-4D97-AF65-F5344CB8AC3E}">
        <p14:creationId xmlns:p14="http://schemas.microsoft.com/office/powerpoint/2010/main" val="349878019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hought Bubble: Cloud 3">
            <a:extLst>
              <a:ext uri="{FF2B5EF4-FFF2-40B4-BE49-F238E27FC236}">
                <a16:creationId xmlns:a16="http://schemas.microsoft.com/office/drawing/2014/main" id="{C9C5A15F-9867-4470-96EF-B9DAA221739B}"/>
              </a:ext>
            </a:extLst>
          </p:cNvPr>
          <p:cNvSpPr/>
          <p:nvPr/>
        </p:nvSpPr>
        <p:spPr>
          <a:xfrm>
            <a:off x="2254928" y="1669002"/>
            <a:ext cx="6747029" cy="3373515"/>
          </a:xfrm>
          <a:prstGeom prst="cloudCallout">
            <a:avLst>
              <a:gd name="adj1" fmla="val -56491"/>
              <a:gd name="adj2" fmla="val 61447"/>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dirty="0">
                <a:solidFill>
                  <a:srgbClr val="7030A0"/>
                </a:solidFill>
                <a:latin typeface="CCW Cursive Writing 1" panose="03050602040000000000" pitchFamily="66" charset="0"/>
              </a:rPr>
              <a:t>Outdoor learning</a:t>
            </a:r>
          </a:p>
        </p:txBody>
      </p:sp>
    </p:spTree>
    <p:extLst>
      <p:ext uri="{BB962C8B-B14F-4D97-AF65-F5344CB8AC3E}">
        <p14:creationId xmlns:p14="http://schemas.microsoft.com/office/powerpoint/2010/main" val="174584877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72A679F-96D5-416B-9944-D480850C806C}"/>
              </a:ext>
            </a:extLst>
          </p:cNvPr>
          <p:cNvSpPr>
            <a:spLocks noGrp="1"/>
          </p:cNvSpPr>
          <p:nvPr>
            <p:ph idx="1"/>
          </p:nvPr>
        </p:nvSpPr>
        <p:spPr>
          <a:xfrm>
            <a:off x="247073" y="178711"/>
            <a:ext cx="11741727" cy="1459345"/>
          </a:xfrm>
        </p:spPr>
        <p:txBody>
          <a:bodyPr/>
          <a:lstStyle/>
          <a:p>
            <a:pPr marL="0" indent="0" algn="ctr">
              <a:buNone/>
            </a:pPr>
            <a:endParaRPr lang="en-GB" dirty="0">
              <a:solidFill>
                <a:srgbClr val="7030A0"/>
              </a:solidFill>
              <a:latin typeface="CCW Cursive Writing 1" panose="03050602040000000000" pitchFamily="66" charset="0"/>
            </a:endParaRPr>
          </a:p>
          <a:p>
            <a:pPr marL="0" indent="0" algn="ctr">
              <a:buNone/>
            </a:pPr>
            <a:endParaRPr lang="en-GB" dirty="0">
              <a:solidFill>
                <a:srgbClr val="7030A0"/>
              </a:solidFill>
              <a:latin typeface="CCW Cursive Writing 1" panose="03050602040000000000" pitchFamily="66" charset="0"/>
            </a:endParaRPr>
          </a:p>
        </p:txBody>
      </p:sp>
      <p:sp>
        <p:nvSpPr>
          <p:cNvPr id="2" name="TextBox 1">
            <a:extLst>
              <a:ext uri="{FF2B5EF4-FFF2-40B4-BE49-F238E27FC236}">
                <a16:creationId xmlns:a16="http://schemas.microsoft.com/office/drawing/2014/main" id="{B14A22BA-5676-400A-A465-1783514A42C6}"/>
              </a:ext>
            </a:extLst>
          </p:cNvPr>
          <p:cNvSpPr txBox="1"/>
          <p:nvPr/>
        </p:nvSpPr>
        <p:spPr>
          <a:xfrm>
            <a:off x="701964" y="908383"/>
            <a:ext cx="10631054" cy="4893647"/>
          </a:xfrm>
          <a:prstGeom prst="rect">
            <a:avLst/>
          </a:prstGeom>
          <a:noFill/>
        </p:spPr>
        <p:txBody>
          <a:bodyPr wrap="square" rtlCol="0">
            <a:spAutoFit/>
          </a:bodyPr>
          <a:lstStyle/>
          <a:p>
            <a:pPr algn="ctr"/>
            <a:r>
              <a:rPr lang="en-GB" sz="2400" dirty="0">
                <a:solidFill>
                  <a:srgbClr val="00B050"/>
                </a:solidFill>
                <a:latin typeface="Comic Sans MS" panose="030F0702030302020204" pitchFamily="66" charset="0"/>
              </a:rPr>
              <a:t>In Oak Bubble we are going to going to go on a nature trail around the village. </a:t>
            </a:r>
          </a:p>
          <a:p>
            <a:pPr algn="ctr"/>
            <a:endParaRPr lang="en-GB" sz="2400" dirty="0">
              <a:solidFill>
                <a:srgbClr val="00B050"/>
              </a:solidFill>
              <a:latin typeface="Comic Sans MS" panose="030F0702030302020204" pitchFamily="66" charset="0"/>
            </a:endParaRPr>
          </a:p>
          <a:p>
            <a:pPr algn="ctr"/>
            <a:r>
              <a:rPr lang="en-GB" sz="2400" dirty="0">
                <a:solidFill>
                  <a:srgbClr val="00B050"/>
                </a:solidFill>
                <a:latin typeface="Comic Sans MS" panose="030F0702030302020204" pitchFamily="66" charset="0"/>
              </a:rPr>
              <a:t>This is because we are going to be helping create a sculpture trail. </a:t>
            </a:r>
          </a:p>
          <a:p>
            <a:pPr algn="ctr"/>
            <a:endParaRPr lang="en-GB" sz="2400" dirty="0">
              <a:solidFill>
                <a:srgbClr val="00B050"/>
              </a:solidFill>
              <a:latin typeface="Comic Sans MS" panose="030F0702030302020204" pitchFamily="66" charset="0"/>
            </a:endParaRPr>
          </a:p>
          <a:p>
            <a:pPr algn="ctr"/>
            <a:r>
              <a:rPr lang="en-GB" sz="2400" dirty="0">
                <a:solidFill>
                  <a:srgbClr val="00B050"/>
                </a:solidFill>
                <a:latin typeface="Comic Sans MS" panose="030F0702030302020204" pitchFamily="66" charset="0"/>
              </a:rPr>
              <a:t>Our task today is to follow the instructions given to us by Mrs Hartley, taking pictures of key landmarks to help to show people they are on the right track.</a:t>
            </a:r>
          </a:p>
          <a:p>
            <a:pPr algn="ctr"/>
            <a:endParaRPr lang="en-GB" sz="2400" dirty="0">
              <a:solidFill>
                <a:srgbClr val="00B050"/>
              </a:solidFill>
              <a:latin typeface="Comic Sans MS" panose="030F0702030302020204" pitchFamily="66" charset="0"/>
            </a:endParaRPr>
          </a:p>
          <a:p>
            <a:pPr algn="ctr"/>
            <a:r>
              <a:rPr lang="en-GB" sz="2400" dirty="0">
                <a:solidFill>
                  <a:srgbClr val="00B050"/>
                </a:solidFill>
                <a:latin typeface="Comic Sans MS" panose="030F0702030302020204" pitchFamily="66" charset="0"/>
              </a:rPr>
              <a:t>If you are at home, you could create a nature trail around your garden or your local area. Think about what key landmarks people might be interested in seeing.  Make a map for people to follow, adding the key landmarks.</a:t>
            </a:r>
          </a:p>
        </p:txBody>
      </p:sp>
    </p:spTree>
    <p:extLst>
      <p:ext uri="{BB962C8B-B14F-4D97-AF65-F5344CB8AC3E}">
        <p14:creationId xmlns:p14="http://schemas.microsoft.com/office/powerpoint/2010/main" val="55788311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hought Bubble: Cloud 3">
            <a:extLst>
              <a:ext uri="{FF2B5EF4-FFF2-40B4-BE49-F238E27FC236}">
                <a16:creationId xmlns:a16="http://schemas.microsoft.com/office/drawing/2014/main" id="{C9C5A15F-9867-4470-96EF-B9DAA221739B}"/>
              </a:ext>
            </a:extLst>
          </p:cNvPr>
          <p:cNvSpPr/>
          <p:nvPr/>
        </p:nvSpPr>
        <p:spPr>
          <a:xfrm>
            <a:off x="2219417" y="1633491"/>
            <a:ext cx="6747029" cy="3373515"/>
          </a:xfrm>
          <a:prstGeom prst="cloudCallout">
            <a:avLst>
              <a:gd name="adj1" fmla="val -56491"/>
              <a:gd name="adj2" fmla="val 61447"/>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dirty="0">
                <a:solidFill>
                  <a:srgbClr val="002060"/>
                </a:solidFill>
                <a:latin typeface="CCW Cursive Writing 1" panose="03050602040000000000" pitchFamily="66" charset="0"/>
              </a:rPr>
              <a:t>Arithmetic</a:t>
            </a:r>
          </a:p>
        </p:txBody>
      </p:sp>
    </p:spTree>
    <p:extLst>
      <p:ext uri="{BB962C8B-B14F-4D97-AF65-F5344CB8AC3E}">
        <p14:creationId xmlns:p14="http://schemas.microsoft.com/office/powerpoint/2010/main" val="426441424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04B7150C-1623-4D27-8896-0F026DC1F516}"/>
              </a:ext>
            </a:extLst>
          </p:cNvPr>
          <p:cNvPicPr>
            <a:picLocks noChangeAspect="1"/>
          </p:cNvPicPr>
          <p:nvPr/>
        </p:nvPicPr>
        <p:blipFill>
          <a:blip r:embed="rId2"/>
          <a:stretch>
            <a:fillRect/>
          </a:stretch>
        </p:blipFill>
        <p:spPr>
          <a:xfrm>
            <a:off x="0" y="183801"/>
            <a:ext cx="6508069" cy="3464563"/>
          </a:xfrm>
          <a:prstGeom prst="rect">
            <a:avLst/>
          </a:prstGeom>
        </p:spPr>
      </p:pic>
      <p:pic>
        <p:nvPicPr>
          <p:cNvPr id="10" name="Picture 9">
            <a:extLst>
              <a:ext uri="{FF2B5EF4-FFF2-40B4-BE49-F238E27FC236}">
                <a16:creationId xmlns:a16="http://schemas.microsoft.com/office/drawing/2014/main" id="{7ECCC64E-451A-4931-9A9E-E3621A44D6C9}"/>
              </a:ext>
            </a:extLst>
          </p:cNvPr>
          <p:cNvPicPr>
            <a:picLocks noChangeAspect="1"/>
          </p:cNvPicPr>
          <p:nvPr/>
        </p:nvPicPr>
        <p:blipFill>
          <a:blip r:embed="rId3"/>
          <a:stretch>
            <a:fillRect/>
          </a:stretch>
        </p:blipFill>
        <p:spPr>
          <a:xfrm>
            <a:off x="3897746" y="2403459"/>
            <a:ext cx="8128000" cy="4270740"/>
          </a:xfrm>
          <a:prstGeom prst="rect">
            <a:avLst/>
          </a:prstGeom>
        </p:spPr>
      </p:pic>
      <p:sp>
        <p:nvSpPr>
          <p:cNvPr id="2" name="TextBox 1">
            <a:extLst>
              <a:ext uri="{FF2B5EF4-FFF2-40B4-BE49-F238E27FC236}">
                <a16:creationId xmlns:a16="http://schemas.microsoft.com/office/drawing/2014/main" id="{7AABD75B-ABA4-4E98-B5F2-EBD9FC55AD2C}"/>
              </a:ext>
            </a:extLst>
          </p:cNvPr>
          <p:cNvSpPr txBox="1"/>
          <p:nvPr/>
        </p:nvSpPr>
        <p:spPr>
          <a:xfrm>
            <a:off x="6508069" y="499621"/>
            <a:ext cx="5115180" cy="1200329"/>
          </a:xfrm>
          <a:prstGeom prst="rect">
            <a:avLst/>
          </a:prstGeom>
          <a:noFill/>
        </p:spPr>
        <p:txBody>
          <a:bodyPr wrap="square" rtlCol="0">
            <a:spAutoFit/>
          </a:bodyPr>
          <a:lstStyle/>
          <a:p>
            <a:r>
              <a:rPr lang="en-GB" dirty="0"/>
              <a:t>1. Use the column method - don’t forget the 0! </a:t>
            </a:r>
          </a:p>
          <a:p>
            <a:endParaRPr lang="en-GB" dirty="0"/>
          </a:p>
          <a:p>
            <a:endParaRPr lang="en-GB" dirty="0"/>
          </a:p>
          <a:p>
            <a:r>
              <a:rPr lang="en-GB" dirty="0"/>
              <a:t>2. Calculate the left hand side - use this for the right! </a:t>
            </a:r>
          </a:p>
        </p:txBody>
      </p:sp>
    </p:spTree>
    <p:extLst>
      <p:ext uri="{BB962C8B-B14F-4D97-AF65-F5344CB8AC3E}">
        <p14:creationId xmlns:p14="http://schemas.microsoft.com/office/powerpoint/2010/main" val="195932087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B4494E9C-C538-44AB-891D-98430AE526D3}"/>
              </a:ext>
            </a:extLst>
          </p:cNvPr>
          <p:cNvPicPr>
            <a:picLocks noChangeAspect="1"/>
          </p:cNvPicPr>
          <p:nvPr/>
        </p:nvPicPr>
        <p:blipFill>
          <a:blip r:embed="rId2"/>
          <a:stretch>
            <a:fillRect/>
          </a:stretch>
        </p:blipFill>
        <p:spPr>
          <a:xfrm>
            <a:off x="138545" y="119700"/>
            <a:ext cx="6369311" cy="3390117"/>
          </a:xfrm>
          <a:prstGeom prst="rect">
            <a:avLst/>
          </a:prstGeom>
        </p:spPr>
      </p:pic>
      <p:pic>
        <p:nvPicPr>
          <p:cNvPr id="9" name="Picture 8">
            <a:extLst>
              <a:ext uri="{FF2B5EF4-FFF2-40B4-BE49-F238E27FC236}">
                <a16:creationId xmlns:a16="http://schemas.microsoft.com/office/drawing/2014/main" id="{15F8E4A7-E16D-4F05-B659-4C26E98D60F9}"/>
              </a:ext>
            </a:extLst>
          </p:cNvPr>
          <p:cNvPicPr>
            <a:picLocks noChangeAspect="1"/>
          </p:cNvPicPr>
          <p:nvPr/>
        </p:nvPicPr>
        <p:blipFill>
          <a:blip r:embed="rId3"/>
          <a:stretch>
            <a:fillRect/>
          </a:stretch>
        </p:blipFill>
        <p:spPr>
          <a:xfrm>
            <a:off x="4044743" y="2482517"/>
            <a:ext cx="8082601" cy="4255783"/>
          </a:xfrm>
          <a:prstGeom prst="rect">
            <a:avLst/>
          </a:prstGeom>
        </p:spPr>
      </p:pic>
    </p:spTree>
    <p:extLst>
      <p:ext uri="{BB962C8B-B14F-4D97-AF65-F5344CB8AC3E}">
        <p14:creationId xmlns:p14="http://schemas.microsoft.com/office/powerpoint/2010/main" val="283407377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hought Bubble: Cloud 3">
            <a:extLst>
              <a:ext uri="{FF2B5EF4-FFF2-40B4-BE49-F238E27FC236}">
                <a16:creationId xmlns:a16="http://schemas.microsoft.com/office/drawing/2014/main" id="{C9C5A15F-9867-4470-96EF-B9DAA221739B}"/>
              </a:ext>
            </a:extLst>
          </p:cNvPr>
          <p:cNvSpPr/>
          <p:nvPr/>
        </p:nvSpPr>
        <p:spPr>
          <a:xfrm>
            <a:off x="2219417" y="1633491"/>
            <a:ext cx="7875928" cy="3373515"/>
          </a:xfrm>
          <a:prstGeom prst="cloudCallout">
            <a:avLst>
              <a:gd name="adj1" fmla="val -56491"/>
              <a:gd name="adj2" fmla="val 61447"/>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dirty="0">
                <a:solidFill>
                  <a:srgbClr val="002060"/>
                </a:solidFill>
                <a:latin typeface="CCW Cursive Writing 1" panose="03050602040000000000" pitchFamily="66" charset="0"/>
              </a:rPr>
              <a:t>Maths -</a:t>
            </a:r>
          </a:p>
          <a:p>
            <a:pPr algn="ctr"/>
            <a:r>
              <a:rPr lang="en-GB" sz="2800" dirty="0">
                <a:solidFill>
                  <a:srgbClr val="002060"/>
                </a:solidFill>
                <a:latin typeface="CCW Cursive Writing 1" panose="03050602040000000000" pitchFamily="66" charset="0"/>
              </a:rPr>
              <a:t>Converting measure problem solving</a:t>
            </a:r>
          </a:p>
        </p:txBody>
      </p:sp>
    </p:spTree>
    <p:extLst>
      <p:ext uri="{BB962C8B-B14F-4D97-AF65-F5344CB8AC3E}">
        <p14:creationId xmlns:p14="http://schemas.microsoft.com/office/powerpoint/2010/main" val="206922164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pPr algn="l"/>
            <a:r>
              <a:rPr lang="en-GB" sz="4800" dirty="0">
                <a:latin typeface="Comic Sans MS" panose="030F0702030302020204" pitchFamily="66" charset="0"/>
              </a:rPr>
              <a:t>13.1.21</a:t>
            </a:r>
            <a:br>
              <a:rPr lang="en-GB" sz="4800" dirty="0">
                <a:latin typeface="Comic Sans MS" panose="030F0702030302020204" pitchFamily="66" charset="0"/>
              </a:rPr>
            </a:br>
            <a:r>
              <a:rPr lang="en-GB" sz="4800" dirty="0">
                <a:latin typeface="Comic Sans MS" panose="030F0702030302020204" pitchFamily="66" charset="0"/>
              </a:rPr>
              <a:t>I can use converting measure in problem solving.</a:t>
            </a:r>
          </a:p>
        </p:txBody>
      </p:sp>
      <p:sp>
        <p:nvSpPr>
          <p:cNvPr id="3" name="Subtitle 2"/>
          <p:cNvSpPr>
            <a:spLocks noGrp="1"/>
          </p:cNvSpPr>
          <p:nvPr>
            <p:ph type="subTitle" idx="1"/>
          </p:nvPr>
        </p:nvSpPr>
        <p:spPr/>
        <p:txBody>
          <a:bodyPr/>
          <a:lstStyle/>
          <a:p>
            <a:endParaRPr lang="en-GB"/>
          </a:p>
        </p:txBody>
      </p:sp>
    </p:spTree>
    <p:extLst>
      <p:ext uri="{BB962C8B-B14F-4D97-AF65-F5344CB8AC3E}">
        <p14:creationId xmlns:p14="http://schemas.microsoft.com/office/powerpoint/2010/main" val="139716488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Rectangle 3"/>
          <p:cNvSpPr/>
          <p:nvPr/>
        </p:nvSpPr>
        <p:spPr>
          <a:xfrm>
            <a:off x="154547" y="193183"/>
            <a:ext cx="11822806" cy="6063198"/>
          </a:xfrm>
          <a:prstGeom prst="rect">
            <a:avLst/>
          </a:prstGeom>
          <a:noFill/>
        </p:spPr>
        <p:txBody>
          <a:bodyPr wrap="squar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sng" strike="noStrike" kern="1200" cap="none" spc="0" normalizeH="0" baseline="0" noProof="0" dirty="0">
                <a:ln w="0"/>
                <a:solidFill>
                  <a:prstClr val="black"/>
                </a:solidFill>
                <a:effectLst>
                  <a:outerShdw blurRad="38100" dist="19050" dir="2700000" algn="tl" rotWithShape="0">
                    <a:prstClr val="black">
                      <a:alpha val="40000"/>
                    </a:prstClr>
                  </a:outerShdw>
                </a:effectLst>
                <a:uLnTx/>
                <a:uFillTx/>
                <a:latin typeface="Comic Sans MS" panose="030F0702030302020204" pitchFamily="66" charset="0"/>
              </a:rPr>
              <a:t>Vocabulary</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w="0"/>
              <a:solidFill>
                <a:prstClr val="black"/>
              </a:solidFill>
              <a:effectLst>
                <a:outerShdw blurRad="38100" dist="19050" dir="2700000" algn="tl" rotWithShape="0">
                  <a:prstClr val="black">
                    <a:alpha val="40000"/>
                  </a:prstClr>
                </a:outerShdw>
              </a:effectLst>
              <a:uLnTx/>
              <a:uFillTx/>
              <a:latin typeface="Comic Sans MS" panose="030F0702030302020204" pitchFamily="66"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w="0"/>
              <a:solidFill>
                <a:prstClr val="black"/>
              </a:solidFill>
              <a:effectLst>
                <a:outerShdw blurRad="38100" dist="19050" dir="2700000" algn="tl" rotWithShape="0">
                  <a:prstClr val="black">
                    <a:alpha val="40000"/>
                  </a:prstClr>
                </a:outerShdw>
              </a:effectLst>
              <a:uLnTx/>
              <a:uFillTx/>
              <a:latin typeface="Comic Sans MS" panose="030F0702030302020204" pitchFamily="66"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w="0"/>
                <a:solidFill>
                  <a:prstClr val="black"/>
                </a:solidFill>
                <a:effectLst>
                  <a:outerShdw blurRad="38100" dist="19050" dir="2700000" algn="tl" rotWithShape="0">
                    <a:prstClr val="black">
                      <a:alpha val="40000"/>
                    </a:prstClr>
                  </a:outerShdw>
                </a:effectLst>
                <a:uLnTx/>
                <a:uFillTx/>
                <a:latin typeface="Comic Sans MS" panose="030F0702030302020204" pitchFamily="66" charset="0"/>
              </a:rPr>
              <a:t>Converting – Change the form or character of something</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w="0"/>
              <a:solidFill>
                <a:prstClr val="black"/>
              </a:solidFill>
              <a:effectLst>
                <a:outerShdw blurRad="38100" dist="19050" dir="2700000" algn="tl" rotWithShape="0">
                  <a:prstClr val="black">
                    <a:alpha val="40000"/>
                  </a:prstClr>
                </a:outerShdw>
              </a:effectLst>
              <a:uLnTx/>
              <a:uFillTx/>
              <a:latin typeface="Comic Sans MS" panose="030F0702030302020204" pitchFamily="66"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w="0"/>
              <a:solidFill>
                <a:prstClr val="black"/>
              </a:solidFill>
              <a:effectLst>
                <a:outerShdw blurRad="38100" dist="19050" dir="2700000" algn="tl" rotWithShape="0">
                  <a:prstClr val="black">
                    <a:alpha val="40000"/>
                  </a:prstClr>
                </a:outerShdw>
              </a:effectLst>
              <a:uLnTx/>
              <a:uFillTx/>
              <a:latin typeface="Comic Sans MS" panose="030F0702030302020204" pitchFamily="66"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w="0"/>
                <a:solidFill>
                  <a:prstClr val="black"/>
                </a:solidFill>
                <a:effectLst>
                  <a:outerShdw blurRad="38100" dist="19050" dir="2700000" algn="tl" rotWithShape="0">
                    <a:prstClr val="black">
                      <a:alpha val="40000"/>
                    </a:prstClr>
                  </a:outerShdw>
                </a:effectLst>
                <a:uLnTx/>
                <a:uFillTx/>
                <a:latin typeface="Comic Sans MS" panose="030F0702030302020204" pitchFamily="66" charset="0"/>
              </a:rPr>
              <a:t>Units – A quantity chosen as a standard e.g. a unit of measurement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w="0"/>
              <a:solidFill>
                <a:prstClr val="black"/>
              </a:solidFill>
              <a:effectLst>
                <a:outerShdw blurRad="38100" dist="19050" dir="2700000" algn="tl" rotWithShape="0">
                  <a:prstClr val="black">
                    <a:alpha val="40000"/>
                  </a:prstClr>
                </a:outerShdw>
              </a:effectLst>
              <a:uLnTx/>
              <a:uFillTx/>
              <a:latin typeface="Comic Sans MS" panose="030F0702030302020204" pitchFamily="66"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w="0"/>
              <a:solidFill>
                <a:prstClr val="black"/>
              </a:solidFill>
              <a:effectLst>
                <a:outerShdw blurRad="38100" dist="19050" dir="2700000" algn="tl" rotWithShape="0">
                  <a:prstClr val="black">
                    <a:alpha val="40000"/>
                  </a:prstClr>
                </a:outerShdw>
              </a:effectLst>
              <a:uLnTx/>
              <a:uFillTx/>
              <a:latin typeface="Comic Sans MS" panose="030F0702030302020204" pitchFamily="66"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w="0"/>
                <a:solidFill>
                  <a:prstClr val="black"/>
                </a:solidFill>
                <a:effectLst>
                  <a:outerShdw blurRad="38100" dist="19050" dir="2700000" algn="tl" rotWithShape="0">
                    <a:prstClr val="black">
                      <a:alpha val="40000"/>
                    </a:prstClr>
                  </a:outerShdw>
                </a:effectLst>
                <a:uLnTx/>
                <a:uFillTx/>
                <a:latin typeface="Comic Sans MS" panose="030F0702030302020204" pitchFamily="66" charset="0"/>
              </a:rPr>
              <a:t>Measurement – The size, length or amount of something</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w="0"/>
              <a:solidFill>
                <a:prstClr val="black"/>
              </a:solidFill>
              <a:effectLst>
                <a:outerShdw blurRad="38100" dist="19050" dir="2700000" algn="tl" rotWithShape="0">
                  <a:prstClr val="black">
                    <a:alpha val="40000"/>
                  </a:prstClr>
                </a:outerShdw>
              </a:effectLst>
              <a:uLnTx/>
              <a:uFillTx/>
              <a:latin typeface="Comic Sans MS" panose="030F0702030302020204" pitchFamily="66"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w="0"/>
              <a:solidFill>
                <a:prstClr val="black"/>
              </a:solidFill>
              <a:effectLst>
                <a:outerShdw blurRad="38100" dist="19050" dir="2700000" algn="tl" rotWithShape="0">
                  <a:prstClr val="black">
                    <a:alpha val="40000"/>
                  </a:prstClr>
                </a:outerShdw>
              </a:effectLst>
              <a:uLnTx/>
              <a:uFillTx/>
              <a:latin typeface="Comic Sans MS" panose="030F0702030302020204" pitchFamily="66"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w="0"/>
                <a:solidFill>
                  <a:prstClr val="black"/>
                </a:solidFill>
                <a:effectLst>
                  <a:outerShdw blurRad="38100" dist="19050" dir="2700000" algn="tl" rotWithShape="0">
                    <a:prstClr val="black">
                      <a:alpha val="40000"/>
                    </a:prstClr>
                  </a:outerShdw>
                </a:effectLst>
                <a:uLnTx/>
                <a:uFillTx/>
                <a:latin typeface="Comic Sans MS" panose="030F0702030302020204" pitchFamily="66" charset="0"/>
              </a:rPr>
              <a:t>Mass - Weight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w="0"/>
              <a:solidFill>
                <a:prstClr val="black"/>
              </a:solidFill>
              <a:effectLst>
                <a:outerShdw blurRad="38100" dist="19050" dir="2700000" algn="tl" rotWithShape="0">
                  <a:prstClr val="black">
                    <a:alpha val="40000"/>
                  </a:prstClr>
                </a:outerShdw>
              </a:effectLst>
              <a:uLnTx/>
              <a:uFillTx/>
              <a:latin typeface="Comic Sans MS" panose="030F0702030302020204" pitchFamily="66"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w="0"/>
              <a:solidFill>
                <a:prstClr val="black"/>
              </a:solidFill>
              <a:effectLst>
                <a:outerShdw blurRad="38100" dist="19050" dir="2700000" algn="tl" rotWithShape="0">
                  <a:prstClr val="black">
                    <a:alpha val="40000"/>
                  </a:prstClr>
                </a:outerShdw>
              </a:effectLst>
              <a:uLnTx/>
              <a:uFillTx/>
              <a:latin typeface="Comic Sans MS" panose="030F0702030302020204" pitchFamily="66"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w="0"/>
              <a:solidFill>
                <a:prstClr val="black"/>
              </a:solidFill>
              <a:effectLst>
                <a:outerShdw blurRad="38100" dist="19050" dir="2700000" algn="tl" rotWithShape="0">
                  <a:prstClr val="black">
                    <a:alpha val="40000"/>
                  </a:prstClr>
                </a:outerShdw>
              </a:effectLst>
              <a:uLnTx/>
              <a:uFillTx/>
              <a:latin typeface="Comic Sans MS" panose="030F0702030302020204" pitchFamily="66" charset="0"/>
            </a:endParaRPr>
          </a:p>
        </p:txBody>
      </p:sp>
    </p:spTree>
    <p:extLst>
      <p:ext uri="{BB962C8B-B14F-4D97-AF65-F5344CB8AC3E}">
        <p14:creationId xmlns:p14="http://schemas.microsoft.com/office/powerpoint/2010/main" val="391692941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Rectangle 3"/>
          <p:cNvSpPr/>
          <p:nvPr/>
        </p:nvSpPr>
        <p:spPr>
          <a:xfrm>
            <a:off x="231821" y="211257"/>
            <a:ext cx="11526590" cy="4524315"/>
          </a:xfrm>
          <a:prstGeom prst="rect">
            <a:avLst/>
          </a:prstGeom>
          <a:noFill/>
        </p:spPr>
        <p:txBody>
          <a:bodyPr wrap="square" lIns="91440" tIns="45720" rIns="91440" bIns="4572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sng" strike="noStrike" kern="1200" cap="none" spc="0" normalizeH="0" baseline="0" noProof="0" dirty="0">
                <a:ln w="0"/>
                <a:solidFill>
                  <a:prstClr val="black"/>
                </a:solidFill>
                <a:effectLst>
                  <a:outerShdw blurRad="38100" dist="19050" dir="2700000" algn="tl" rotWithShape="0">
                    <a:prstClr val="black">
                      <a:alpha val="40000"/>
                    </a:prstClr>
                  </a:outerShdw>
                </a:effectLst>
                <a:uLnTx/>
                <a:uFillTx/>
                <a:latin typeface="Comic Sans MS" panose="030F0702030302020204" pitchFamily="66" charset="0"/>
              </a:rPr>
              <a:t>Key Facts Recap</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sng" strike="noStrike" kern="1200" cap="none" spc="0" normalizeH="0" baseline="0" noProof="0" dirty="0">
              <a:ln w="0"/>
              <a:solidFill>
                <a:prstClr val="black"/>
              </a:solidFill>
              <a:effectLst>
                <a:outerShdw blurRad="38100" dist="19050" dir="2700000" algn="tl" rotWithShape="0">
                  <a:prstClr val="black">
                    <a:alpha val="40000"/>
                  </a:prstClr>
                </a:outerShdw>
              </a:effectLst>
              <a:uLnTx/>
              <a:uFillTx/>
              <a:latin typeface="Comic Sans MS" panose="030F0702030302020204" pitchFamily="66"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w="0"/>
              <a:solidFill>
                <a:prstClr val="black"/>
              </a:solidFill>
              <a:effectLst>
                <a:outerShdw blurRad="38100" dist="19050" dir="2700000" algn="tl" rotWithShape="0">
                  <a:prstClr val="black">
                    <a:alpha val="40000"/>
                  </a:prstClr>
                </a:outerShdw>
              </a:effectLst>
              <a:uLnTx/>
              <a:uFillTx/>
              <a:latin typeface="Comic Sans MS" panose="030F0702030302020204" pitchFamily="66"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w="0"/>
                <a:solidFill>
                  <a:prstClr val="black"/>
                </a:solidFill>
                <a:effectLst>
                  <a:outerShdw blurRad="38100" dist="19050" dir="2700000" algn="tl" rotWithShape="0">
                    <a:prstClr val="black">
                      <a:alpha val="40000"/>
                    </a:prstClr>
                  </a:outerShdw>
                </a:effectLst>
                <a:uLnTx/>
                <a:uFillTx/>
                <a:latin typeface="Comic Sans MS" panose="030F0702030302020204" pitchFamily="66" charset="0"/>
              </a:rPr>
              <a:t>1cm = 10mm</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dirty="0">
              <a:ln w="0"/>
              <a:solidFill>
                <a:prstClr val="black"/>
              </a:solidFill>
              <a:effectLst>
                <a:outerShdw blurRad="38100" dist="19050" dir="2700000" algn="tl" rotWithShape="0">
                  <a:prstClr val="black">
                    <a:alpha val="40000"/>
                  </a:prstClr>
                </a:outerShdw>
              </a:effectLst>
              <a:uLnTx/>
              <a:uFillTx/>
              <a:latin typeface="Comic Sans MS" panose="030F0702030302020204" pitchFamily="66"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w="0"/>
                <a:solidFill>
                  <a:prstClr val="black"/>
                </a:solidFill>
                <a:effectLst>
                  <a:outerShdw blurRad="38100" dist="19050" dir="2700000" algn="tl" rotWithShape="0">
                    <a:prstClr val="black">
                      <a:alpha val="40000"/>
                    </a:prstClr>
                  </a:outerShdw>
                </a:effectLst>
                <a:uLnTx/>
                <a:uFillTx/>
                <a:latin typeface="Comic Sans MS" panose="030F0702030302020204" pitchFamily="66" charset="0"/>
              </a:rPr>
              <a:t>1m = 100cm</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dirty="0">
              <a:ln w="0"/>
              <a:solidFill>
                <a:prstClr val="black"/>
              </a:solidFill>
              <a:effectLst>
                <a:outerShdw blurRad="38100" dist="19050" dir="2700000" algn="tl" rotWithShape="0">
                  <a:prstClr val="black">
                    <a:alpha val="40000"/>
                  </a:prstClr>
                </a:outerShdw>
              </a:effectLst>
              <a:uLnTx/>
              <a:uFillTx/>
              <a:latin typeface="Comic Sans MS" panose="030F0702030302020204" pitchFamily="66"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w="0"/>
                <a:solidFill>
                  <a:prstClr val="black"/>
                </a:solidFill>
                <a:effectLst>
                  <a:outerShdw blurRad="38100" dist="19050" dir="2700000" algn="tl" rotWithShape="0">
                    <a:prstClr val="black">
                      <a:alpha val="40000"/>
                    </a:prstClr>
                  </a:outerShdw>
                </a:effectLst>
                <a:uLnTx/>
                <a:uFillTx/>
                <a:latin typeface="Comic Sans MS" panose="030F0702030302020204" pitchFamily="66" charset="0"/>
              </a:rPr>
              <a:t>1km = 1000m</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dirty="0">
              <a:ln w="0"/>
              <a:solidFill>
                <a:prstClr val="black"/>
              </a:solidFill>
              <a:effectLst>
                <a:outerShdw blurRad="38100" dist="19050" dir="2700000" algn="tl" rotWithShape="0">
                  <a:prstClr val="black">
                    <a:alpha val="40000"/>
                  </a:prstClr>
                </a:outerShdw>
              </a:effectLst>
              <a:uLnTx/>
              <a:uFillTx/>
              <a:latin typeface="Comic Sans MS" panose="030F0702030302020204" pitchFamily="66"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w="0"/>
                <a:solidFill>
                  <a:prstClr val="black"/>
                </a:solidFill>
                <a:effectLst>
                  <a:outerShdw blurRad="38100" dist="19050" dir="2700000" algn="tl" rotWithShape="0">
                    <a:prstClr val="black">
                      <a:alpha val="40000"/>
                    </a:prstClr>
                  </a:outerShdw>
                </a:effectLst>
                <a:uLnTx/>
                <a:uFillTx/>
                <a:latin typeface="Comic Sans MS" panose="030F0702030302020204" pitchFamily="66" charset="0"/>
              </a:rPr>
              <a:t>1kg = 1000g</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dirty="0">
              <a:ln w="0"/>
              <a:solidFill>
                <a:prstClr val="black"/>
              </a:solidFill>
              <a:effectLst>
                <a:outerShdw blurRad="38100" dist="19050" dir="2700000" algn="tl" rotWithShape="0">
                  <a:prstClr val="black">
                    <a:alpha val="40000"/>
                  </a:prstClr>
                </a:outerShdw>
              </a:effectLst>
              <a:uLnTx/>
              <a:uFillTx/>
              <a:latin typeface="Comic Sans MS" panose="030F0702030302020204" pitchFamily="66"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w="0"/>
                <a:solidFill>
                  <a:prstClr val="black"/>
                </a:solidFill>
                <a:effectLst>
                  <a:outerShdw blurRad="38100" dist="19050" dir="2700000" algn="tl" rotWithShape="0">
                    <a:prstClr val="black">
                      <a:alpha val="40000"/>
                    </a:prstClr>
                  </a:outerShdw>
                </a:effectLst>
                <a:uLnTx/>
                <a:uFillTx/>
                <a:latin typeface="Comic Sans MS" panose="030F0702030302020204" pitchFamily="66" charset="0"/>
              </a:rPr>
              <a:t>1l = 1000ml</a:t>
            </a:r>
          </a:p>
        </p:txBody>
      </p:sp>
      <p:sp>
        <p:nvSpPr>
          <p:cNvPr id="5" name="Rectangle 4">
            <a:extLst>
              <a:ext uri="{FF2B5EF4-FFF2-40B4-BE49-F238E27FC236}">
                <a16:creationId xmlns:a16="http://schemas.microsoft.com/office/drawing/2014/main" id="{AE31920B-682A-9D4F-997D-51168B55F561}"/>
              </a:ext>
            </a:extLst>
          </p:cNvPr>
          <p:cNvSpPr/>
          <p:nvPr/>
        </p:nvSpPr>
        <p:spPr>
          <a:xfrm>
            <a:off x="5321981" y="211256"/>
            <a:ext cx="11526590" cy="4524315"/>
          </a:xfrm>
          <a:prstGeom prst="rect">
            <a:avLst/>
          </a:prstGeom>
          <a:noFill/>
        </p:spPr>
        <p:txBody>
          <a:bodyPr wrap="square" lIns="91440" tIns="45720" rIns="91440" bIns="4572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sng" strike="noStrike" kern="1200" cap="none" spc="0" normalizeH="0" baseline="0" noProof="0" dirty="0">
              <a:ln w="0"/>
              <a:solidFill>
                <a:prstClr val="black"/>
              </a:solidFill>
              <a:effectLst>
                <a:outerShdw blurRad="38100" dist="19050" dir="2700000" algn="tl" rotWithShape="0">
                  <a:prstClr val="black">
                    <a:alpha val="40000"/>
                  </a:prstClr>
                </a:outerShdw>
              </a:effectLst>
              <a:uLnTx/>
              <a:uFillTx/>
              <a:latin typeface="Comic Sans MS" panose="030F0702030302020204" pitchFamily="66"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sng" strike="noStrike" kern="1200" cap="none" spc="0" normalizeH="0" baseline="0" noProof="0" dirty="0">
              <a:ln w="0"/>
              <a:solidFill>
                <a:prstClr val="black"/>
              </a:solidFill>
              <a:effectLst>
                <a:outerShdw blurRad="38100" dist="19050" dir="2700000" algn="tl" rotWithShape="0">
                  <a:prstClr val="black">
                    <a:alpha val="40000"/>
                  </a:prstClr>
                </a:outerShdw>
              </a:effectLst>
              <a:uLnTx/>
              <a:uFillTx/>
              <a:latin typeface="Comic Sans MS" panose="030F0702030302020204" pitchFamily="66"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w="0"/>
              <a:solidFill>
                <a:prstClr val="black"/>
              </a:solidFill>
              <a:effectLst>
                <a:outerShdw blurRad="38100" dist="19050" dir="2700000" algn="tl" rotWithShape="0">
                  <a:prstClr val="black">
                    <a:alpha val="40000"/>
                  </a:prstClr>
                </a:outerShdw>
              </a:effectLst>
              <a:uLnTx/>
              <a:uFillTx/>
              <a:latin typeface="Comic Sans MS" panose="030F0702030302020204" pitchFamily="66"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w="0"/>
                <a:solidFill>
                  <a:prstClr val="black"/>
                </a:solidFill>
                <a:effectLst>
                  <a:outerShdw blurRad="38100" dist="19050" dir="2700000" algn="tl" rotWithShape="0">
                    <a:prstClr val="black">
                      <a:alpha val="40000"/>
                    </a:prstClr>
                  </a:outerShdw>
                </a:effectLst>
                <a:uLnTx/>
                <a:uFillTx/>
                <a:latin typeface="Comic Sans MS" panose="030F0702030302020204" pitchFamily="66" charset="0"/>
              </a:rPr>
              <a:t>10mm = 1cm</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dirty="0">
              <a:ln w="0"/>
              <a:solidFill>
                <a:prstClr val="black"/>
              </a:solidFill>
              <a:effectLst>
                <a:outerShdw blurRad="38100" dist="19050" dir="2700000" algn="tl" rotWithShape="0">
                  <a:prstClr val="black">
                    <a:alpha val="40000"/>
                  </a:prstClr>
                </a:outerShdw>
              </a:effectLst>
              <a:uLnTx/>
              <a:uFillTx/>
              <a:latin typeface="Comic Sans MS" panose="030F0702030302020204" pitchFamily="66"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w="0"/>
                <a:solidFill>
                  <a:prstClr val="black"/>
                </a:solidFill>
                <a:effectLst>
                  <a:outerShdw blurRad="38100" dist="19050" dir="2700000" algn="tl" rotWithShape="0">
                    <a:prstClr val="black">
                      <a:alpha val="40000"/>
                    </a:prstClr>
                  </a:outerShdw>
                </a:effectLst>
                <a:uLnTx/>
                <a:uFillTx/>
                <a:latin typeface="Comic Sans MS" panose="030F0702030302020204" pitchFamily="66" charset="0"/>
              </a:rPr>
              <a:t>100cm = 1m</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dirty="0">
              <a:ln w="0"/>
              <a:solidFill>
                <a:prstClr val="black"/>
              </a:solidFill>
              <a:effectLst>
                <a:outerShdw blurRad="38100" dist="19050" dir="2700000" algn="tl" rotWithShape="0">
                  <a:prstClr val="black">
                    <a:alpha val="40000"/>
                  </a:prstClr>
                </a:outerShdw>
              </a:effectLst>
              <a:uLnTx/>
              <a:uFillTx/>
              <a:latin typeface="Comic Sans MS" panose="030F0702030302020204" pitchFamily="66"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w="0"/>
                <a:solidFill>
                  <a:prstClr val="black"/>
                </a:solidFill>
                <a:effectLst>
                  <a:outerShdw blurRad="38100" dist="19050" dir="2700000" algn="tl" rotWithShape="0">
                    <a:prstClr val="black">
                      <a:alpha val="40000"/>
                    </a:prstClr>
                  </a:outerShdw>
                </a:effectLst>
                <a:uLnTx/>
                <a:uFillTx/>
                <a:latin typeface="Comic Sans MS" panose="030F0702030302020204" pitchFamily="66" charset="0"/>
              </a:rPr>
              <a:t>1000m = 1km</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dirty="0">
              <a:ln w="0"/>
              <a:solidFill>
                <a:prstClr val="black"/>
              </a:solidFill>
              <a:effectLst>
                <a:outerShdw blurRad="38100" dist="19050" dir="2700000" algn="tl" rotWithShape="0">
                  <a:prstClr val="black">
                    <a:alpha val="40000"/>
                  </a:prstClr>
                </a:outerShdw>
              </a:effectLst>
              <a:uLnTx/>
              <a:uFillTx/>
              <a:latin typeface="Comic Sans MS" panose="030F0702030302020204" pitchFamily="66"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w="0"/>
                <a:solidFill>
                  <a:prstClr val="black"/>
                </a:solidFill>
                <a:effectLst>
                  <a:outerShdw blurRad="38100" dist="19050" dir="2700000" algn="tl" rotWithShape="0">
                    <a:prstClr val="black">
                      <a:alpha val="40000"/>
                    </a:prstClr>
                  </a:outerShdw>
                </a:effectLst>
                <a:uLnTx/>
                <a:uFillTx/>
                <a:latin typeface="Comic Sans MS" panose="030F0702030302020204" pitchFamily="66" charset="0"/>
              </a:rPr>
              <a:t>1000g = 1kg</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dirty="0">
              <a:ln w="0"/>
              <a:solidFill>
                <a:prstClr val="black"/>
              </a:solidFill>
              <a:effectLst>
                <a:outerShdw blurRad="38100" dist="19050" dir="2700000" algn="tl" rotWithShape="0">
                  <a:prstClr val="black">
                    <a:alpha val="40000"/>
                  </a:prstClr>
                </a:outerShdw>
              </a:effectLst>
              <a:uLnTx/>
              <a:uFillTx/>
              <a:latin typeface="Comic Sans MS" panose="030F0702030302020204" pitchFamily="66"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w="0"/>
                <a:solidFill>
                  <a:prstClr val="black"/>
                </a:solidFill>
                <a:effectLst>
                  <a:outerShdw blurRad="38100" dist="19050" dir="2700000" algn="tl" rotWithShape="0">
                    <a:prstClr val="black">
                      <a:alpha val="40000"/>
                    </a:prstClr>
                  </a:outerShdw>
                </a:effectLst>
                <a:uLnTx/>
                <a:uFillTx/>
                <a:latin typeface="Comic Sans MS" panose="030F0702030302020204" pitchFamily="66" charset="0"/>
              </a:rPr>
              <a:t>1000ml = 1l</a:t>
            </a:r>
          </a:p>
        </p:txBody>
      </p:sp>
    </p:spTree>
    <p:extLst>
      <p:ext uri="{BB962C8B-B14F-4D97-AF65-F5344CB8AC3E}">
        <p14:creationId xmlns:p14="http://schemas.microsoft.com/office/powerpoint/2010/main" val="43156052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810</TotalTime>
  <Words>657</Words>
  <Application>Microsoft Office PowerPoint</Application>
  <PresentationFormat>Widescreen</PresentationFormat>
  <Paragraphs>122</Paragraphs>
  <Slides>27</Slides>
  <Notes>0</Notes>
  <HiddenSlides>0</HiddenSlides>
  <MMClips>0</MMClips>
  <ScaleCrop>false</ScaleCrop>
  <HeadingPairs>
    <vt:vector size="6" baseType="variant">
      <vt:variant>
        <vt:lpstr>Fonts Used</vt:lpstr>
      </vt:variant>
      <vt:variant>
        <vt:i4>5</vt:i4>
      </vt:variant>
      <vt:variant>
        <vt:lpstr>Theme</vt:lpstr>
      </vt:variant>
      <vt:variant>
        <vt:i4>3</vt:i4>
      </vt:variant>
      <vt:variant>
        <vt:lpstr>Slide Titles</vt:lpstr>
      </vt:variant>
      <vt:variant>
        <vt:i4>27</vt:i4>
      </vt:variant>
    </vt:vector>
  </HeadingPairs>
  <TitlesOfParts>
    <vt:vector size="35" baseType="lpstr">
      <vt:lpstr>Arial</vt:lpstr>
      <vt:lpstr>Calibri</vt:lpstr>
      <vt:lpstr>Calibri Light</vt:lpstr>
      <vt:lpstr>CCW Cursive Writing 1</vt:lpstr>
      <vt:lpstr>Comic Sans MS</vt:lpstr>
      <vt:lpstr>Office Theme</vt:lpstr>
      <vt:lpstr>2_Office Theme</vt:lpstr>
      <vt:lpstr>1_Office Theme</vt:lpstr>
      <vt:lpstr>Wednesday 13th January 2021  Week 2</vt:lpstr>
      <vt:lpstr>PowerPoint Presentation</vt:lpstr>
      <vt:lpstr>PowerPoint Presentation</vt:lpstr>
      <vt:lpstr>PowerPoint Presentation</vt:lpstr>
      <vt:lpstr>PowerPoint Presentation</vt:lpstr>
      <vt:lpstr>PowerPoint Presentation</vt:lpstr>
      <vt:lpstr>13.1.21 I can use converting measure in problem solving.</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Heather Cooper</dc:creator>
  <cp:lastModifiedBy>Heather Cooper</cp:lastModifiedBy>
  <cp:revision>61</cp:revision>
  <dcterms:created xsi:type="dcterms:W3CDTF">2020-09-08T18:26:49Z</dcterms:created>
  <dcterms:modified xsi:type="dcterms:W3CDTF">2021-01-07T19:29:21Z</dcterms:modified>
</cp:coreProperties>
</file>