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2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97978-F170-49E3-9EBE-1BEC59BFD4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atin typeface="Leelawadee" panose="020B0502040204020203" pitchFamily="34" charset="-34"/>
                <a:cs typeface="Leelawadee" panose="020B0502040204020203" pitchFamily="34" charset="-34"/>
              </a:rPr>
              <a:t>spelling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5196E-E6D2-4925-B2C0-574435EA73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Year 4.</a:t>
            </a:r>
          </a:p>
          <a:p>
            <a:r>
              <a:rPr lang="en-GB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21.1.21</a:t>
            </a:r>
          </a:p>
        </p:txBody>
      </p:sp>
    </p:spTree>
    <p:extLst>
      <p:ext uri="{BB962C8B-B14F-4D97-AF65-F5344CB8AC3E}">
        <p14:creationId xmlns:p14="http://schemas.microsoft.com/office/powerpoint/2010/main" val="197717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62E08F-40A5-49F3-A26D-B618E783E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619" y="0"/>
            <a:ext cx="10121425" cy="689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971EE-41E7-4E3A-A4FF-BCFA231A7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00491"/>
            <a:ext cx="8991600" cy="1645920"/>
          </a:xfrm>
        </p:spPr>
        <p:txBody>
          <a:bodyPr/>
          <a:lstStyle/>
          <a:p>
            <a:r>
              <a:rPr lang="en-GB" dirty="0"/>
              <a:t>Choose your words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552451-56E4-4108-8BD7-E25FE4198DB2}"/>
              </a:ext>
            </a:extLst>
          </p:cNvPr>
          <p:cNvSpPr txBox="1"/>
          <p:nvPr/>
        </p:nvSpPr>
        <p:spPr>
          <a:xfrm>
            <a:off x="2231018" y="2105561"/>
            <a:ext cx="772996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First, choose some words you want to work on this week.</a:t>
            </a:r>
          </a:p>
          <a:p>
            <a:pPr algn="ctr"/>
            <a:endParaRPr lang="en-GB" sz="5400" dirty="0">
              <a:solidFill>
                <a:srgbClr val="0070C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ctr"/>
            <a:r>
              <a:rPr lang="en-GB" sz="54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bicycle, decide, </a:t>
            </a:r>
          </a:p>
          <a:p>
            <a:pPr algn="ctr"/>
            <a:r>
              <a:rPr lang="en-GB" sz="54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February, possession</a:t>
            </a:r>
          </a:p>
          <a:p>
            <a:pPr algn="ctr"/>
            <a:endParaRPr lang="en-GB" sz="4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1631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971EE-41E7-4E3A-A4FF-BCFA231A7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00491"/>
            <a:ext cx="8991600" cy="1645920"/>
          </a:xfrm>
        </p:spPr>
        <p:txBody>
          <a:bodyPr/>
          <a:lstStyle/>
          <a:p>
            <a:r>
              <a:rPr lang="en-GB" dirty="0"/>
              <a:t>Choose a method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552451-56E4-4108-8BD7-E25FE4198DB2}"/>
              </a:ext>
            </a:extLst>
          </p:cNvPr>
          <p:cNvSpPr txBox="1"/>
          <p:nvPr/>
        </p:nvSpPr>
        <p:spPr>
          <a:xfrm>
            <a:off x="2231018" y="2105561"/>
            <a:ext cx="77299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Think of a way to help you learn these words.</a:t>
            </a:r>
          </a:p>
          <a:p>
            <a:pPr algn="ctr"/>
            <a:endParaRPr lang="en-GB" sz="5400" dirty="0">
              <a:solidFill>
                <a:srgbClr val="0070C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ctr"/>
            <a:r>
              <a:rPr lang="en-GB" sz="54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bi – cycle    </a:t>
            </a:r>
            <a:r>
              <a:rPr lang="en-GB" sz="5400" dirty="0" err="1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dec</a:t>
            </a:r>
            <a:r>
              <a:rPr lang="en-GB" sz="54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– ide</a:t>
            </a:r>
          </a:p>
          <a:p>
            <a:pPr algn="ctr"/>
            <a:r>
              <a:rPr lang="en-GB" sz="54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Feb – </a:t>
            </a:r>
            <a:r>
              <a:rPr lang="en-GB" sz="5400" dirty="0" err="1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ru</a:t>
            </a:r>
            <a:r>
              <a:rPr lang="en-GB" sz="54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– </a:t>
            </a:r>
            <a:r>
              <a:rPr lang="en-GB" sz="5400" dirty="0" err="1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ary</a:t>
            </a:r>
            <a:endParaRPr lang="en-GB" sz="5400" dirty="0">
              <a:solidFill>
                <a:srgbClr val="0070C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ctr"/>
            <a:r>
              <a:rPr lang="en-GB" sz="5400" dirty="0" err="1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poss</a:t>
            </a:r>
            <a:r>
              <a:rPr lang="en-GB" sz="54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– </a:t>
            </a:r>
            <a:r>
              <a:rPr lang="en-GB" sz="5400" dirty="0" err="1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ess</a:t>
            </a:r>
            <a:r>
              <a:rPr lang="en-GB" sz="54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- ion</a:t>
            </a:r>
          </a:p>
          <a:p>
            <a:pPr algn="ctr"/>
            <a:endParaRPr lang="en-GB" sz="4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0169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971EE-41E7-4E3A-A4FF-BCFA231A7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00491"/>
            <a:ext cx="8991600" cy="1645920"/>
          </a:xfrm>
        </p:spPr>
        <p:txBody>
          <a:bodyPr/>
          <a:lstStyle/>
          <a:p>
            <a:r>
              <a:rPr lang="en-GB" dirty="0"/>
              <a:t>Use your method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552451-56E4-4108-8BD7-E25FE4198DB2}"/>
              </a:ext>
            </a:extLst>
          </p:cNvPr>
          <p:cNvSpPr txBox="1"/>
          <p:nvPr/>
        </p:nvSpPr>
        <p:spPr>
          <a:xfrm>
            <a:off x="2231018" y="2105561"/>
            <a:ext cx="77299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Leelawadee" panose="020B0502040204020203" pitchFamily="34" charset="-34"/>
                <a:cs typeface="Leelawadee" panose="020B0502040204020203" pitchFamily="34" charset="-34"/>
              </a:rPr>
              <a:t>Use your method to help you learn your chosen words.</a:t>
            </a:r>
          </a:p>
          <a:p>
            <a:pPr algn="ctr"/>
            <a:endParaRPr lang="en-GB" sz="5400" dirty="0">
              <a:solidFill>
                <a:srgbClr val="0070C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ctr"/>
            <a:r>
              <a:rPr lang="en-GB" sz="54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bi – cycle    </a:t>
            </a:r>
            <a:r>
              <a:rPr lang="en-GB" sz="5400" dirty="0" err="1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dec</a:t>
            </a:r>
            <a:r>
              <a:rPr lang="en-GB" sz="54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– ide</a:t>
            </a:r>
          </a:p>
          <a:p>
            <a:pPr algn="ctr"/>
            <a:r>
              <a:rPr lang="en-GB" sz="54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Feb – </a:t>
            </a:r>
            <a:r>
              <a:rPr lang="en-GB" sz="5400" dirty="0" err="1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ru</a:t>
            </a:r>
            <a:r>
              <a:rPr lang="en-GB" sz="54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– </a:t>
            </a:r>
            <a:r>
              <a:rPr lang="en-GB" sz="5400" dirty="0" err="1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ary</a:t>
            </a:r>
            <a:endParaRPr lang="en-GB" sz="5400" dirty="0">
              <a:solidFill>
                <a:srgbClr val="0070C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ctr"/>
            <a:r>
              <a:rPr lang="en-GB" sz="5400" dirty="0" err="1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poss</a:t>
            </a:r>
            <a:r>
              <a:rPr lang="en-GB" sz="54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– </a:t>
            </a:r>
            <a:r>
              <a:rPr lang="en-GB" sz="5400" dirty="0" err="1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ess</a:t>
            </a:r>
            <a:r>
              <a:rPr lang="en-GB" sz="54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- ion</a:t>
            </a:r>
          </a:p>
          <a:p>
            <a:pPr algn="ctr"/>
            <a:endParaRPr lang="en-GB" sz="4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108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971EE-41E7-4E3A-A4FF-BCFA231A7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00491"/>
            <a:ext cx="8991600" cy="1645920"/>
          </a:xfrm>
        </p:spPr>
        <p:txBody>
          <a:bodyPr/>
          <a:lstStyle/>
          <a:p>
            <a:r>
              <a:rPr lang="en-GB" dirty="0"/>
              <a:t>Put them in a sentence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552451-56E4-4108-8BD7-E25FE4198DB2}"/>
              </a:ext>
            </a:extLst>
          </p:cNvPr>
          <p:cNvSpPr txBox="1"/>
          <p:nvPr/>
        </p:nvSpPr>
        <p:spPr>
          <a:xfrm>
            <a:off x="512064" y="2105561"/>
            <a:ext cx="112014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Leelawadee" panose="020B0502040204020203" pitchFamily="34" charset="-34"/>
                <a:cs typeface="Leelawadee" panose="020B0502040204020203" pitchFamily="34" charset="-34"/>
              </a:rPr>
              <a:t>Write your words in a sentence. Remember to think about all the ingredients a sentence needs as well as your spelling.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W</a:t>
            </a:r>
            <a:r>
              <a:rPr lang="en-GB" sz="28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hen I ride my </a:t>
            </a:r>
            <a:r>
              <a:rPr lang="en-GB" sz="2800" b="1" u="sng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bicycle</a:t>
            </a:r>
            <a:r>
              <a:rPr lang="en-GB" sz="2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,</a:t>
            </a:r>
            <a:r>
              <a:rPr lang="en-GB" sz="28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I always remember to wear my helmet </a:t>
            </a:r>
            <a:r>
              <a:rPr lang="en-GB" sz="2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so</a:t>
            </a:r>
            <a:r>
              <a:rPr lang="en-GB" sz="28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I am safe</a:t>
            </a:r>
            <a:r>
              <a:rPr lang="en-GB" sz="2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I</a:t>
            </a:r>
            <a:r>
              <a:rPr lang="en-GB" sz="28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might </a:t>
            </a:r>
            <a:r>
              <a:rPr lang="en-GB" sz="2800" b="1" u="sng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decide</a:t>
            </a:r>
            <a:r>
              <a:rPr lang="en-GB" sz="28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to buy a new </a:t>
            </a:r>
            <a:r>
              <a:rPr lang="en-GB" sz="2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L</a:t>
            </a:r>
            <a:r>
              <a:rPr lang="en-GB" sz="28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ego set </a:t>
            </a:r>
            <a:r>
              <a:rPr lang="en-GB" sz="2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if</a:t>
            </a:r>
            <a:r>
              <a:rPr lang="en-GB" sz="28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I get enough money for my birthday</a:t>
            </a:r>
            <a:r>
              <a:rPr lang="en-GB" sz="2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 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“S</a:t>
            </a:r>
            <a:r>
              <a:rPr lang="en-GB" sz="28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hall we go on holiday in </a:t>
            </a:r>
            <a:r>
              <a:rPr lang="en-GB" sz="2800" b="1" u="sng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February</a:t>
            </a:r>
            <a:r>
              <a:rPr lang="en-GB" sz="2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?”</a:t>
            </a:r>
            <a:r>
              <a:rPr lang="en-GB" sz="28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asked my mum </a:t>
            </a:r>
            <a:r>
              <a:rPr lang="en-GB" sz="2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excitedly.</a:t>
            </a:r>
          </a:p>
          <a:p>
            <a:pPr marL="514350" indent="-514350">
              <a:buAutoNum type="arabicPeriod"/>
            </a:pPr>
            <a:r>
              <a:rPr lang="en-GB" sz="2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I’</a:t>
            </a:r>
            <a:r>
              <a:rPr lang="en-GB" sz="2800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m so fed up of my little sister breaking my </a:t>
            </a:r>
            <a:r>
              <a:rPr lang="en-GB" sz="2800" b="1" u="sng" dirty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possessions</a:t>
            </a:r>
            <a:r>
              <a:rPr lang="en-GB" sz="28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!</a:t>
            </a:r>
          </a:p>
          <a:p>
            <a:pPr algn="ctr"/>
            <a:endParaRPr lang="en-GB" sz="5400" dirty="0">
              <a:solidFill>
                <a:srgbClr val="0070C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ctr"/>
            <a:endParaRPr lang="en-GB" sz="4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224543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19</TotalTime>
  <Words>178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Leelawadee</vt:lpstr>
      <vt:lpstr>Parcel</vt:lpstr>
      <vt:lpstr>spelling</vt:lpstr>
      <vt:lpstr>PowerPoint Presentation</vt:lpstr>
      <vt:lpstr>Choose your words</vt:lpstr>
      <vt:lpstr>Choose a method</vt:lpstr>
      <vt:lpstr>Use your method</vt:lpstr>
      <vt:lpstr>Put them in a sentence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Caroline Auty</dc:creator>
  <cp:lastModifiedBy>Caroline Auty</cp:lastModifiedBy>
  <cp:revision>4</cp:revision>
  <dcterms:created xsi:type="dcterms:W3CDTF">2021-01-12T11:40:45Z</dcterms:created>
  <dcterms:modified xsi:type="dcterms:W3CDTF">2021-01-12T12:00:05Z</dcterms:modified>
</cp:coreProperties>
</file>