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94ACF-6071-46A8-B2C9-12139BB2E9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Leelawadee" panose="020B0502040204020203" pitchFamily="34" charset="-34"/>
                <a:cs typeface="Leelawadee" panose="020B0502040204020203" pitchFamily="34" charset="-34"/>
              </a:rPr>
              <a:t>PSHE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D008ED-BF4C-4690-90D7-1C3984BB4C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83728"/>
            <a:ext cx="9070848" cy="1055535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Leelawadee" panose="020B0502040204020203" pitchFamily="34" charset="-34"/>
                <a:cs typeface="Leelawadee" panose="020B0502040204020203" pitchFamily="34" charset="-34"/>
              </a:rPr>
              <a:t>Year 4. </a:t>
            </a:r>
          </a:p>
          <a:p>
            <a:r>
              <a:rPr lang="en-GB" sz="2800" dirty="0">
                <a:latin typeface="Leelawadee" panose="020B0502040204020203" pitchFamily="34" charset="-34"/>
                <a:cs typeface="Leelawadee" panose="020B0502040204020203" pitchFamily="34" charset="-34"/>
              </a:rPr>
              <a:t>Week 4 home learning.</a:t>
            </a:r>
          </a:p>
        </p:txBody>
      </p:sp>
    </p:spTree>
    <p:extLst>
      <p:ext uri="{BB962C8B-B14F-4D97-AF65-F5344CB8AC3E}">
        <p14:creationId xmlns:p14="http://schemas.microsoft.com/office/powerpoint/2010/main" val="147695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94ACF-6071-46A8-B2C9-12139BB2E9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Keeping safe with medicines.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69A5D4-5092-4EAC-B816-E6F6D8EB8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3246" y="3346882"/>
            <a:ext cx="2007046" cy="200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107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7F838D2-5560-4771-A655-1E1FAC269994}"/>
              </a:ext>
            </a:extLst>
          </p:cNvPr>
          <p:cNvSpPr txBox="1"/>
          <p:nvPr/>
        </p:nvSpPr>
        <p:spPr>
          <a:xfrm>
            <a:off x="1766656" y="1926454"/>
            <a:ext cx="86468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Think about these questions.                                      If you have an adult or sibling with you, you could discuss them together.</a:t>
            </a:r>
          </a:p>
        </p:txBody>
      </p:sp>
    </p:spTree>
    <p:extLst>
      <p:ext uri="{BB962C8B-B14F-4D97-AF65-F5344CB8AC3E}">
        <p14:creationId xmlns:p14="http://schemas.microsoft.com/office/powerpoint/2010/main" val="25734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7F838D2-5560-4771-A655-1E1FAC269994}"/>
              </a:ext>
            </a:extLst>
          </p:cNvPr>
          <p:cNvSpPr txBox="1"/>
          <p:nvPr/>
        </p:nvSpPr>
        <p:spPr>
          <a:xfrm>
            <a:off x="1710430" y="1956734"/>
            <a:ext cx="86468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 we mean by a healthy lifestyle?</a:t>
            </a:r>
          </a:p>
          <a:p>
            <a:r>
              <a:rPr lang="en-US" dirty="0"/>
              <a:t>What choices can people make to live a healthy lifestyle?</a:t>
            </a:r>
          </a:p>
          <a:p>
            <a:r>
              <a:rPr lang="en-US" dirty="0"/>
              <a:t>How does exercise keep us healthy?</a:t>
            </a:r>
          </a:p>
          <a:p>
            <a:r>
              <a:rPr lang="en-US" dirty="0"/>
              <a:t>What different types of food keep us healthy?</a:t>
            </a:r>
          </a:p>
          <a:p>
            <a:r>
              <a:rPr lang="en-US" dirty="0"/>
              <a:t>If someone lives a healthy lifestyle does that mean that they are healthy all the time?</a:t>
            </a:r>
          </a:p>
          <a:p>
            <a:r>
              <a:rPr lang="en-US" dirty="0"/>
              <a:t>What do we mean by illness? Does everyone get ill?</a:t>
            </a:r>
          </a:p>
          <a:p>
            <a:r>
              <a:rPr lang="en-US" dirty="0"/>
              <a:t>What things can we do to prevent illness spreading?</a:t>
            </a:r>
          </a:p>
          <a:p>
            <a:r>
              <a:rPr lang="en-US" dirty="0"/>
              <a:t>If someone is ill, what could do they do to feel better? Does someone always need to take a medicine to feel better?</a:t>
            </a:r>
          </a:p>
          <a:p>
            <a:r>
              <a:rPr lang="en-US" dirty="0"/>
              <a:t>Is a medicine always helpful to the body? In what ways can it be harmful?</a:t>
            </a:r>
          </a:p>
          <a:p>
            <a:r>
              <a:rPr lang="en-US" dirty="0"/>
              <a:t>Who normally takes responsibility for a child’s medicine? </a:t>
            </a:r>
          </a:p>
        </p:txBody>
      </p:sp>
    </p:spTree>
    <p:extLst>
      <p:ext uri="{BB962C8B-B14F-4D97-AF65-F5344CB8AC3E}">
        <p14:creationId xmlns:p14="http://schemas.microsoft.com/office/powerpoint/2010/main" val="265610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7AB55E-2072-4197-9497-01464E26DF62}"/>
              </a:ext>
            </a:extLst>
          </p:cNvPr>
          <p:cNvSpPr txBox="1"/>
          <p:nvPr/>
        </p:nvSpPr>
        <p:spPr>
          <a:xfrm>
            <a:off x="1953087" y="2015231"/>
            <a:ext cx="83716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think about medicine. </a:t>
            </a:r>
          </a:p>
          <a:p>
            <a:r>
              <a:rPr lang="en-GB" dirty="0"/>
              <a:t>When can medicines be helpful? </a:t>
            </a:r>
          </a:p>
          <a:p>
            <a:r>
              <a:rPr lang="en-GB" dirty="0"/>
              <a:t>When can they be harmful? </a:t>
            </a:r>
          </a:p>
          <a:p>
            <a:r>
              <a:rPr lang="en-GB" dirty="0"/>
              <a:t>What do you need to do and check before you take a medicine?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information on the label of a medicine bottle can be very useful. </a:t>
            </a:r>
          </a:p>
          <a:p>
            <a:r>
              <a:rPr lang="en-GB" dirty="0"/>
              <a:t>Let’s have a look…</a:t>
            </a:r>
          </a:p>
        </p:txBody>
      </p:sp>
    </p:spTree>
    <p:extLst>
      <p:ext uri="{BB962C8B-B14F-4D97-AF65-F5344CB8AC3E}">
        <p14:creationId xmlns:p14="http://schemas.microsoft.com/office/powerpoint/2010/main" val="163295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7DF567-DCDC-45C4-9451-79AD60786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05" y="519640"/>
            <a:ext cx="5071665" cy="58187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ABEED7-D431-46FD-A1C0-9A14E100CD3F}"/>
              </a:ext>
            </a:extLst>
          </p:cNvPr>
          <p:cNvSpPr txBox="1"/>
          <p:nvPr/>
        </p:nvSpPr>
        <p:spPr>
          <a:xfrm>
            <a:off x="5788241" y="621437"/>
            <a:ext cx="56639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Leelawadee" panose="020B0502040204020203" pitchFamily="34" charset="-34"/>
                <a:cs typeface="Leelawadee" panose="020B0502040204020203" pitchFamily="34" charset="-34"/>
              </a:rPr>
              <a:t>ACTIVITY 1</a:t>
            </a:r>
          </a:p>
          <a:p>
            <a:pPr algn="ctr"/>
            <a:r>
              <a:rPr lang="en-GB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Find this sheet on the website and have a go. </a:t>
            </a:r>
          </a:p>
          <a:p>
            <a:pPr algn="ctr"/>
            <a:r>
              <a:rPr lang="en-GB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You have to write why each part of the label is important. What is its job? Why is it included on the label?</a:t>
            </a:r>
          </a:p>
        </p:txBody>
      </p:sp>
    </p:spTree>
    <p:extLst>
      <p:ext uri="{BB962C8B-B14F-4D97-AF65-F5344CB8AC3E}">
        <p14:creationId xmlns:p14="http://schemas.microsoft.com/office/powerpoint/2010/main" val="971312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2ABEED7-D431-46FD-A1C0-9A14E100CD3F}"/>
              </a:ext>
            </a:extLst>
          </p:cNvPr>
          <p:cNvSpPr txBox="1"/>
          <p:nvPr/>
        </p:nvSpPr>
        <p:spPr>
          <a:xfrm>
            <a:off x="5788241" y="621437"/>
            <a:ext cx="56639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Leelawadee" panose="020B0502040204020203" pitchFamily="34" charset="-34"/>
                <a:cs typeface="Leelawadee" panose="020B0502040204020203" pitchFamily="34" charset="-34"/>
              </a:rPr>
              <a:t>ACTIVITY 2</a:t>
            </a:r>
          </a:p>
          <a:p>
            <a:pPr algn="ctr"/>
            <a:r>
              <a:rPr lang="en-GB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Use this empty medicine bottle (there’s one on a sheet for you to print from the website) to think of other things people can do if they’re feeling unwell.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8F8EE4-618C-4272-900A-6ACEA9590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206" y="571500"/>
            <a:ext cx="4857750" cy="5715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C887E0-BB1D-4D7F-834F-5C878CE38B67}"/>
              </a:ext>
            </a:extLst>
          </p:cNvPr>
          <p:cNvSpPr txBox="1"/>
          <p:nvPr/>
        </p:nvSpPr>
        <p:spPr>
          <a:xfrm>
            <a:off x="2032987" y="1544715"/>
            <a:ext cx="1873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What else can we do?</a:t>
            </a:r>
          </a:p>
        </p:txBody>
      </p:sp>
    </p:spTree>
    <p:extLst>
      <p:ext uri="{BB962C8B-B14F-4D97-AF65-F5344CB8AC3E}">
        <p14:creationId xmlns:p14="http://schemas.microsoft.com/office/powerpoint/2010/main" val="2490692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19</TotalTime>
  <Words>292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Leelawadee</vt:lpstr>
      <vt:lpstr>Savon</vt:lpstr>
      <vt:lpstr>PSHE</vt:lpstr>
      <vt:lpstr>Keeping safe with medicines.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PSHE</dc:title>
  <dc:creator>Caroline Auty</dc:creator>
  <cp:lastModifiedBy>Caroline Auty</cp:lastModifiedBy>
  <cp:revision>3</cp:revision>
  <dcterms:created xsi:type="dcterms:W3CDTF">2021-01-14T13:53:09Z</dcterms:created>
  <dcterms:modified xsi:type="dcterms:W3CDTF">2021-01-14T14:12:37Z</dcterms:modified>
</cp:coreProperties>
</file>