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60" r:id="rId5"/>
    <p:sldId id="259" r:id="rId6"/>
    <p:sldId id="261" r:id="rId7"/>
    <p:sldId id="265" r:id="rId8"/>
    <p:sldId id="264"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CE9AC9D-9665-45BE-B994-DA55EEF6F9FE}" type="datetimeFigureOut">
              <a:rPr lang="en-GB" smtClean="0"/>
              <a:t>07/01/2021</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A1FC0B4-959F-45BF-8150-5788526DB02B}" type="slidenum">
              <a:rPr lang="en-GB" smtClean="0"/>
              <a:t>‹#›</a:t>
            </a:fld>
            <a:endParaRPr lang="en-GB"/>
          </a:p>
        </p:txBody>
      </p:sp>
    </p:spTree>
    <p:extLst>
      <p:ext uri="{BB962C8B-B14F-4D97-AF65-F5344CB8AC3E}">
        <p14:creationId xmlns:p14="http://schemas.microsoft.com/office/powerpoint/2010/main" val="60802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9AC9D-9665-45BE-B994-DA55EEF6F9F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1FC0B4-959F-45BF-8150-5788526DB02B}" type="slidenum">
              <a:rPr lang="en-GB" smtClean="0"/>
              <a:t>‹#›</a:t>
            </a:fld>
            <a:endParaRPr lang="en-GB"/>
          </a:p>
        </p:txBody>
      </p:sp>
    </p:spTree>
    <p:extLst>
      <p:ext uri="{BB962C8B-B14F-4D97-AF65-F5344CB8AC3E}">
        <p14:creationId xmlns:p14="http://schemas.microsoft.com/office/powerpoint/2010/main" val="163069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9AC9D-9665-45BE-B994-DA55EEF6F9F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1FC0B4-959F-45BF-8150-5788526DB02B}" type="slidenum">
              <a:rPr lang="en-GB" smtClean="0"/>
              <a:t>‹#›</a:t>
            </a:fld>
            <a:endParaRPr lang="en-GB"/>
          </a:p>
        </p:txBody>
      </p:sp>
    </p:spTree>
    <p:extLst>
      <p:ext uri="{BB962C8B-B14F-4D97-AF65-F5344CB8AC3E}">
        <p14:creationId xmlns:p14="http://schemas.microsoft.com/office/powerpoint/2010/main" val="101125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E9AC9D-9665-45BE-B994-DA55EEF6F9F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1FC0B4-959F-45BF-8150-5788526DB02B}" type="slidenum">
              <a:rPr lang="en-GB" smtClean="0"/>
              <a:t>‹#›</a:t>
            </a:fld>
            <a:endParaRPr lang="en-GB"/>
          </a:p>
        </p:txBody>
      </p:sp>
    </p:spTree>
    <p:extLst>
      <p:ext uri="{BB962C8B-B14F-4D97-AF65-F5344CB8AC3E}">
        <p14:creationId xmlns:p14="http://schemas.microsoft.com/office/powerpoint/2010/main" val="192493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E9AC9D-9665-45BE-B994-DA55EEF6F9F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1FC0B4-959F-45BF-8150-5788526DB02B}" type="slidenum">
              <a:rPr lang="en-GB" smtClean="0"/>
              <a:t>‹#›</a:t>
            </a:fld>
            <a:endParaRPr lang="en-GB"/>
          </a:p>
        </p:txBody>
      </p:sp>
    </p:spTree>
    <p:extLst>
      <p:ext uri="{BB962C8B-B14F-4D97-AF65-F5344CB8AC3E}">
        <p14:creationId xmlns:p14="http://schemas.microsoft.com/office/powerpoint/2010/main" val="150041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E9AC9D-9665-45BE-B994-DA55EEF6F9F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1FC0B4-959F-45BF-8150-5788526DB02B}" type="slidenum">
              <a:rPr lang="en-GB" smtClean="0"/>
              <a:t>‹#›</a:t>
            </a:fld>
            <a:endParaRPr lang="en-GB"/>
          </a:p>
        </p:txBody>
      </p:sp>
    </p:spTree>
    <p:extLst>
      <p:ext uri="{BB962C8B-B14F-4D97-AF65-F5344CB8AC3E}">
        <p14:creationId xmlns:p14="http://schemas.microsoft.com/office/powerpoint/2010/main" val="55308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E9AC9D-9665-45BE-B994-DA55EEF6F9FE}"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1FC0B4-959F-45BF-8150-5788526DB02B}" type="slidenum">
              <a:rPr lang="en-GB" smtClean="0"/>
              <a:t>‹#›</a:t>
            </a:fld>
            <a:endParaRPr lang="en-GB"/>
          </a:p>
        </p:txBody>
      </p:sp>
    </p:spTree>
    <p:extLst>
      <p:ext uri="{BB962C8B-B14F-4D97-AF65-F5344CB8AC3E}">
        <p14:creationId xmlns:p14="http://schemas.microsoft.com/office/powerpoint/2010/main" val="6696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E9AC9D-9665-45BE-B994-DA55EEF6F9FE}"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1FC0B4-959F-45BF-8150-5788526DB02B}" type="slidenum">
              <a:rPr lang="en-GB" smtClean="0"/>
              <a:t>‹#›</a:t>
            </a:fld>
            <a:endParaRPr lang="en-GB"/>
          </a:p>
        </p:txBody>
      </p:sp>
    </p:spTree>
    <p:extLst>
      <p:ext uri="{BB962C8B-B14F-4D97-AF65-F5344CB8AC3E}">
        <p14:creationId xmlns:p14="http://schemas.microsoft.com/office/powerpoint/2010/main" val="43664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9AC9D-9665-45BE-B994-DA55EEF6F9FE}"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1FC0B4-959F-45BF-8150-5788526DB02B}" type="slidenum">
              <a:rPr lang="en-GB" smtClean="0"/>
              <a:t>‹#›</a:t>
            </a:fld>
            <a:endParaRPr lang="en-GB"/>
          </a:p>
        </p:txBody>
      </p:sp>
    </p:spTree>
    <p:extLst>
      <p:ext uri="{BB962C8B-B14F-4D97-AF65-F5344CB8AC3E}">
        <p14:creationId xmlns:p14="http://schemas.microsoft.com/office/powerpoint/2010/main" val="362109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2CE9AC9D-9665-45BE-B994-DA55EEF6F9F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A1FC0B4-959F-45BF-8150-5788526DB02B}" type="slidenum">
              <a:rPr lang="en-GB" smtClean="0"/>
              <a:t>‹#›</a:t>
            </a:fld>
            <a:endParaRPr lang="en-GB"/>
          </a:p>
        </p:txBody>
      </p:sp>
    </p:spTree>
    <p:extLst>
      <p:ext uri="{BB962C8B-B14F-4D97-AF65-F5344CB8AC3E}">
        <p14:creationId xmlns:p14="http://schemas.microsoft.com/office/powerpoint/2010/main" val="9526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CE9AC9D-9665-45BE-B994-DA55EEF6F9FE}" type="datetimeFigureOut">
              <a:rPr lang="en-GB" smtClean="0"/>
              <a:t>07/01/2021</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A1FC0B4-959F-45BF-8150-5788526DB02B}" type="slidenum">
              <a:rPr lang="en-GB" smtClean="0"/>
              <a:t>‹#›</a:t>
            </a:fld>
            <a:endParaRPr lang="en-GB"/>
          </a:p>
        </p:txBody>
      </p:sp>
    </p:spTree>
    <p:extLst>
      <p:ext uri="{BB962C8B-B14F-4D97-AF65-F5344CB8AC3E}">
        <p14:creationId xmlns:p14="http://schemas.microsoft.com/office/powerpoint/2010/main" val="25759613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CE9AC9D-9665-45BE-B994-DA55EEF6F9FE}" type="datetimeFigureOut">
              <a:rPr lang="en-GB" smtClean="0"/>
              <a:t>07/01/2021</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A1FC0B4-959F-45BF-8150-5788526DB02B}" type="slidenum">
              <a:rPr lang="en-GB" smtClean="0"/>
              <a:t>‹#›</a:t>
            </a:fld>
            <a:endParaRPr lang="en-GB"/>
          </a:p>
        </p:txBody>
      </p:sp>
    </p:spTree>
    <p:extLst>
      <p:ext uri="{BB962C8B-B14F-4D97-AF65-F5344CB8AC3E}">
        <p14:creationId xmlns:p14="http://schemas.microsoft.com/office/powerpoint/2010/main" val="3579788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lassroom.thenational.academy/subjects-by-year/year-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channel/UCo7fbLgY2oA_cFCIg9GdxtQ?fbclid=IwAR07QDNLAMqWrJXHBKMTYoOMF7dZQcOYfCeUEcsygVxBF5pDVeKm9plhy0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Tuesday 12</a:t>
            </a:r>
            <a:r>
              <a:rPr lang="en-GB" baseline="30000" dirty="0" smtClean="0"/>
              <a:t>th</a:t>
            </a:r>
            <a:r>
              <a:rPr lang="en-GB" dirty="0" smtClean="0"/>
              <a:t> </a:t>
            </a:r>
            <a:r>
              <a:rPr lang="en-GB" smtClean="0"/>
              <a:t>January 2021</a:t>
            </a:r>
            <a:endParaRPr lang="en-GB" dirty="0"/>
          </a:p>
        </p:txBody>
      </p:sp>
      <p:sp>
        <p:nvSpPr>
          <p:cNvPr id="3" name="Subtitle 2"/>
          <p:cNvSpPr>
            <a:spLocks noGrp="1"/>
          </p:cNvSpPr>
          <p:nvPr>
            <p:ph type="subTitle" idx="1"/>
          </p:nvPr>
        </p:nvSpPr>
        <p:spPr/>
        <p:txBody>
          <a:bodyPr>
            <a:normAutofit lnSpcReduction="10000"/>
          </a:bodyPr>
          <a:lstStyle/>
          <a:p>
            <a:r>
              <a:rPr lang="en-GB" dirty="0" smtClean="0"/>
              <a:t>Remote learning</a:t>
            </a:r>
          </a:p>
          <a:p>
            <a:r>
              <a:rPr lang="en-GB" dirty="0" smtClean="0"/>
              <a:t>Year 3</a:t>
            </a:r>
          </a:p>
          <a:p>
            <a:r>
              <a:rPr lang="en-GB" dirty="0" smtClean="0"/>
              <a:t>Miss Hargreaves</a:t>
            </a:r>
          </a:p>
        </p:txBody>
      </p:sp>
    </p:spTree>
    <p:extLst>
      <p:ext uri="{BB962C8B-B14F-4D97-AF65-F5344CB8AC3E}">
        <p14:creationId xmlns:p14="http://schemas.microsoft.com/office/powerpoint/2010/main" val="427103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 who made the Olympics?</a:t>
            </a:r>
            <a:endParaRPr lang="en-GB" dirty="0"/>
          </a:p>
        </p:txBody>
      </p:sp>
      <p:sp>
        <p:nvSpPr>
          <p:cNvPr id="3" name="Content Placeholder 2"/>
          <p:cNvSpPr>
            <a:spLocks noGrp="1"/>
          </p:cNvSpPr>
          <p:nvPr>
            <p:ph idx="1"/>
          </p:nvPr>
        </p:nvSpPr>
        <p:spPr>
          <a:xfrm>
            <a:off x="676656" y="2011680"/>
            <a:ext cx="6076841" cy="3709851"/>
          </a:xfrm>
        </p:spPr>
        <p:txBody>
          <a:bodyPr>
            <a:normAutofit fontScale="92500" lnSpcReduction="20000"/>
          </a:bodyPr>
          <a:lstStyle/>
          <a:p>
            <a:r>
              <a:rPr lang="en-GB" dirty="0" smtClean="0"/>
              <a:t>Look at the PowerPoint on the website that explains all about the Ancient Olympics. </a:t>
            </a:r>
          </a:p>
          <a:p>
            <a:r>
              <a:rPr lang="en-GB" dirty="0" smtClean="0"/>
              <a:t>After looking at this information I would either like you to:</a:t>
            </a:r>
          </a:p>
          <a:p>
            <a:r>
              <a:rPr lang="en-GB" dirty="0" smtClean="0"/>
              <a:t>1) create an information leaflet explaining this to someone else</a:t>
            </a:r>
          </a:p>
          <a:p>
            <a:r>
              <a:rPr lang="en-GB" dirty="0" smtClean="0"/>
              <a:t>2) create a news report video pretending you are live at the first ever Olympic games – you will need to explain the rules, the events and who can attend. </a:t>
            </a:r>
          </a:p>
          <a:p>
            <a:endParaRPr lang="en-GB" dirty="0"/>
          </a:p>
          <a:p>
            <a:r>
              <a:rPr lang="en-GB" dirty="0" smtClean="0"/>
              <a:t>I cant wait to see these! </a:t>
            </a:r>
            <a:r>
              <a:rPr lang="en-GB" dirty="0" smtClean="0">
                <a:sym typeface="Wingdings" panose="05000000000000000000" pitchFamily="2" charset="2"/>
              </a:rPr>
              <a:t> </a:t>
            </a:r>
            <a:endParaRPr lang="en-GB" dirty="0"/>
          </a:p>
        </p:txBody>
      </p:sp>
      <p:pic>
        <p:nvPicPr>
          <p:cNvPr id="4" name="Picture 3"/>
          <p:cNvPicPr>
            <a:picLocks noChangeAspect="1"/>
          </p:cNvPicPr>
          <p:nvPr/>
        </p:nvPicPr>
        <p:blipFill>
          <a:blip r:embed="rId2"/>
          <a:stretch>
            <a:fillRect/>
          </a:stretch>
        </p:blipFill>
        <p:spPr>
          <a:xfrm>
            <a:off x="7012033" y="2272938"/>
            <a:ext cx="5011383" cy="2756261"/>
          </a:xfrm>
          <a:prstGeom prst="rect">
            <a:avLst/>
          </a:prstGeom>
        </p:spPr>
      </p:pic>
    </p:spTree>
    <p:extLst>
      <p:ext uri="{BB962C8B-B14F-4D97-AF65-F5344CB8AC3E}">
        <p14:creationId xmlns:p14="http://schemas.microsoft.com/office/powerpoint/2010/main" val="266187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GPS:</a:t>
            </a:r>
            <a:br>
              <a:rPr lang="en-GB" dirty="0" smtClean="0"/>
            </a:br>
            <a:r>
              <a:rPr lang="en-GB" dirty="0"/>
              <a:t>O</a:t>
            </a:r>
            <a:r>
              <a:rPr lang="en-GB" dirty="0" smtClean="0"/>
              <a:t>ak </a:t>
            </a:r>
            <a:r>
              <a:rPr lang="en-GB" dirty="0"/>
              <a:t>A</a:t>
            </a:r>
            <a:r>
              <a:rPr lang="en-GB" dirty="0" smtClean="0"/>
              <a:t>cademy lesson</a:t>
            </a:r>
            <a:endParaRPr lang="en-GB" dirty="0"/>
          </a:p>
        </p:txBody>
      </p:sp>
      <p:sp>
        <p:nvSpPr>
          <p:cNvPr id="3" name="Content Placeholder 2"/>
          <p:cNvSpPr>
            <a:spLocks noGrp="1"/>
          </p:cNvSpPr>
          <p:nvPr>
            <p:ph idx="1"/>
          </p:nvPr>
        </p:nvSpPr>
        <p:spPr>
          <a:xfrm>
            <a:off x="676274" y="2272937"/>
            <a:ext cx="10753725" cy="3766185"/>
          </a:xfrm>
        </p:spPr>
        <p:txBody>
          <a:bodyPr/>
          <a:lstStyle/>
          <a:p>
            <a:r>
              <a:rPr lang="en-GB" dirty="0"/>
              <a:t>Exploring compound sentences </a:t>
            </a:r>
          </a:p>
          <a:p>
            <a:r>
              <a:rPr lang="en-GB" dirty="0" smtClean="0"/>
              <a:t>•</a:t>
            </a:r>
            <a:r>
              <a:rPr lang="en-GB" dirty="0"/>
              <a:t>	Click the link </a:t>
            </a:r>
            <a:endParaRPr lang="en-GB" dirty="0" smtClean="0"/>
          </a:p>
          <a:p>
            <a:r>
              <a:rPr lang="en-GB" u="sng">
                <a:hlinkClick r:id="rId2"/>
              </a:rPr>
              <a:t>https://classroom.thenational.academy/subjects-by-year/year-3</a:t>
            </a:r>
            <a:r>
              <a:rPr lang="en-GB"/>
              <a:t> </a:t>
            </a:r>
          </a:p>
          <a:p>
            <a:r>
              <a:rPr lang="en-GB" smtClean="0"/>
              <a:t>•</a:t>
            </a:r>
            <a:r>
              <a:rPr lang="en-GB" dirty="0"/>
              <a:t>	English grammar units</a:t>
            </a:r>
          </a:p>
          <a:p>
            <a:r>
              <a:rPr lang="en-GB" dirty="0"/>
              <a:t>•	Then click T1: sentence level objectives</a:t>
            </a:r>
          </a:p>
          <a:p>
            <a:endParaRPr lang="en-GB" dirty="0"/>
          </a:p>
        </p:txBody>
      </p:sp>
    </p:spTree>
    <p:extLst>
      <p:ext uri="{BB962C8B-B14F-4D97-AF65-F5344CB8AC3E}">
        <p14:creationId xmlns:p14="http://schemas.microsoft.com/office/powerpoint/2010/main" val="342636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 writing a setting description</a:t>
            </a:r>
            <a:endParaRPr lang="en-GB" dirty="0"/>
          </a:p>
        </p:txBody>
      </p:sp>
      <p:sp>
        <p:nvSpPr>
          <p:cNvPr id="3" name="Content Placeholder 2"/>
          <p:cNvSpPr>
            <a:spLocks noGrp="1"/>
          </p:cNvSpPr>
          <p:nvPr>
            <p:ph idx="1"/>
          </p:nvPr>
        </p:nvSpPr>
        <p:spPr>
          <a:xfrm>
            <a:off x="676656" y="2011680"/>
            <a:ext cx="5554327" cy="4624251"/>
          </a:xfrm>
        </p:spPr>
        <p:txBody>
          <a:bodyPr>
            <a:normAutofit lnSpcReduction="10000"/>
          </a:bodyPr>
          <a:lstStyle/>
          <a:p>
            <a:r>
              <a:rPr lang="en-GB" dirty="0" smtClean="0"/>
              <a:t>Use your mind map from yesterdays lesson to now write some fantastic sentences for your setting description. Remember to write in full sentences, capital letters and full stops. Use your understanding of compound sentences from todays GPS lesson to help you, too.</a:t>
            </a:r>
            <a:endParaRPr lang="en-GB" dirty="0"/>
          </a:p>
          <a:p>
            <a:r>
              <a:rPr lang="en-GB" b="1" dirty="0"/>
              <a:t>Example:</a:t>
            </a:r>
          </a:p>
          <a:p>
            <a:r>
              <a:rPr lang="en-GB" dirty="0"/>
              <a:t>The huge, rocky mountain stood proudly in the centre of Greece with water flowing gracefully down from the jagged cracks. The echoes of chatter fill the air from the grand meeting room </a:t>
            </a:r>
            <a:r>
              <a:rPr lang="en-GB" dirty="0" smtClean="0"/>
              <a:t>where all 12 Greek Gods gathered.</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83558" y="1724297"/>
            <a:ext cx="3532487" cy="4611190"/>
          </a:xfrm>
          <a:prstGeom prst="rect">
            <a:avLst/>
          </a:prstGeom>
        </p:spPr>
      </p:pic>
    </p:spTree>
    <p:extLst>
      <p:ext uri="{BB962C8B-B14F-4D97-AF65-F5344CB8AC3E}">
        <p14:creationId xmlns:p14="http://schemas.microsoft.com/office/powerpoint/2010/main" val="234086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 Greek myths.</a:t>
            </a:r>
            <a:endParaRPr lang="en-GB" dirty="0"/>
          </a:p>
        </p:txBody>
      </p:sp>
      <p:sp>
        <p:nvSpPr>
          <p:cNvPr id="3" name="Content Placeholder 2"/>
          <p:cNvSpPr>
            <a:spLocks noGrp="1"/>
          </p:cNvSpPr>
          <p:nvPr>
            <p:ph idx="1"/>
          </p:nvPr>
        </p:nvSpPr>
        <p:spPr>
          <a:xfrm>
            <a:off x="657224" y="1854926"/>
            <a:ext cx="6801667" cy="4781005"/>
          </a:xfrm>
        </p:spPr>
        <p:txBody>
          <a:bodyPr>
            <a:normAutofit fontScale="85000" lnSpcReduction="20000"/>
          </a:bodyPr>
          <a:lstStyle/>
          <a:p>
            <a:r>
              <a:rPr lang="en-GB" dirty="0" smtClean="0"/>
              <a:t>Greek </a:t>
            </a:r>
            <a:r>
              <a:rPr lang="en-GB" dirty="0"/>
              <a:t>Mythology is a group of </a:t>
            </a:r>
            <a:r>
              <a:rPr lang="en-GB" dirty="0" smtClean="0"/>
              <a:t>epic </a:t>
            </a:r>
            <a:r>
              <a:rPr lang="en-GB" dirty="0"/>
              <a:t>stories about Gods, Goddesses, heroes, creatures and the </a:t>
            </a:r>
            <a:r>
              <a:rPr lang="en-GB" dirty="0" smtClean="0"/>
              <a:t>rituals of </a:t>
            </a:r>
            <a:r>
              <a:rPr lang="en-GB" dirty="0"/>
              <a:t>Ancient Greece.</a:t>
            </a:r>
          </a:p>
          <a:p>
            <a:endParaRPr lang="en-GB" dirty="0"/>
          </a:p>
          <a:p>
            <a:r>
              <a:rPr lang="en-GB" dirty="0"/>
              <a:t>Most of these stories were told by the Ancient Greeks to their families and friends over many generations. The stories often featured wars and heroic battles, frightening monsters, and also taught the importance of bravery, intelligence, fear, love, fun and right and wrong.</a:t>
            </a:r>
          </a:p>
          <a:p>
            <a:endParaRPr lang="en-GB" dirty="0"/>
          </a:p>
          <a:p>
            <a:r>
              <a:rPr lang="en-GB" dirty="0"/>
              <a:t>Many myths were based on the fact that Gods, like human men and women, could be punished or rewarded for their actions.</a:t>
            </a:r>
          </a:p>
          <a:p>
            <a:endParaRPr lang="en-GB" dirty="0"/>
          </a:p>
          <a:p>
            <a:r>
              <a:rPr lang="en-GB" dirty="0"/>
              <a:t>The Ancient Greeks used myths about Gods to help them understand things happening around them such as the forces of nature. There were sea gods, woodland gods, sky gods, underwater gods, half-gods and human heroes undertaking courageous or romantic adventures</a:t>
            </a:r>
          </a:p>
        </p:txBody>
      </p:sp>
      <p:pic>
        <p:nvPicPr>
          <p:cNvPr id="4" name="Picture 3"/>
          <p:cNvPicPr>
            <a:picLocks noChangeAspect="1"/>
          </p:cNvPicPr>
          <p:nvPr/>
        </p:nvPicPr>
        <p:blipFill>
          <a:blip r:embed="rId2"/>
          <a:stretch>
            <a:fillRect/>
          </a:stretch>
        </p:blipFill>
        <p:spPr>
          <a:xfrm>
            <a:off x="7667897" y="1854926"/>
            <a:ext cx="4124597" cy="3595970"/>
          </a:xfrm>
          <a:prstGeom prst="rect">
            <a:avLst/>
          </a:prstGeom>
        </p:spPr>
      </p:pic>
    </p:spTree>
    <p:extLst>
      <p:ext uri="{BB962C8B-B14F-4D97-AF65-F5344CB8AC3E}">
        <p14:creationId xmlns:p14="http://schemas.microsoft.com/office/powerpoint/2010/main" val="133216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 Pandora’s box </a:t>
            </a:r>
            <a:endParaRPr lang="en-GB" dirty="0"/>
          </a:p>
        </p:txBody>
      </p:sp>
      <p:sp>
        <p:nvSpPr>
          <p:cNvPr id="3" name="Content Placeholder 2"/>
          <p:cNvSpPr>
            <a:spLocks noGrp="1"/>
          </p:cNvSpPr>
          <p:nvPr>
            <p:ph idx="1"/>
          </p:nvPr>
        </p:nvSpPr>
        <p:spPr>
          <a:xfrm>
            <a:off x="676656" y="2011680"/>
            <a:ext cx="7068663" cy="4193177"/>
          </a:xfrm>
        </p:spPr>
        <p:txBody>
          <a:bodyPr>
            <a:normAutofit fontScale="92500" lnSpcReduction="20000"/>
          </a:bodyPr>
          <a:lstStyle/>
          <a:p>
            <a:r>
              <a:rPr lang="en-GB" b="1" u="sng" dirty="0" smtClean="0"/>
              <a:t>Pandora finds a box and is told NOT to open it.  </a:t>
            </a:r>
          </a:p>
          <a:p>
            <a:endParaRPr lang="en-GB" b="1" u="sng" dirty="0"/>
          </a:p>
          <a:p>
            <a:r>
              <a:rPr lang="en-GB" b="1" u="sng" dirty="0" smtClean="0"/>
              <a:t>What do you think is going to be in the box?</a:t>
            </a:r>
          </a:p>
          <a:p>
            <a:r>
              <a:rPr lang="en-GB" dirty="0" smtClean="0"/>
              <a:t>Write a few ideas down so you can have a look back and see if you are right. </a:t>
            </a:r>
          </a:p>
          <a:p>
            <a:r>
              <a:rPr lang="en-GB" b="1" dirty="0" smtClean="0">
                <a:solidFill>
                  <a:srgbClr val="7030A0"/>
                </a:solidFill>
              </a:rPr>
              <a:t>Use some of these sentence starters to help you.</a:t>
            </a:r>
          </a:p>
          <a:p>
            <a:r>
              <a:rPr lang="en-GB" b="1" dirty="0" smtClean="0">
                <a:solidFill>
                  <a:srgbClr val="7030A0"/>
                </a:solidFill>
              </a:rPr>
              <a:t>I think that ….</a:t>
            </a:r>
          </a:p>
          <a:p>
            <a:r>
              <a:rPr lang="en-GB" b="1" dirty="0" smtClean="0">
                <a:solidFill>
                  <a:srgbClr val="7030A0"/>
                </a:solidFill>
              </a:rPr>
              <a:t>I predict that …</a:t>
            </a:r>
          </a:p>
          <a:p>
            <a:r>
              <a:rPr lang="en-GB" b="1" dirty="0" smtClean="0">
                <a:solidFill>
                  <a:srgbClr val="7030A0"/>
                </a:solidFill>
              </a:rPr>
              <a:t>Maybe …</a:t>
            </a:r>
          </a:p>
          <a:p>
            <a:r>
              <a:rPr lang="en-GB" b="1" dirty="0" smtClean="0">
                <a:solidFill>
                  <a:srgbClr val="7030A0"/>
                </a:solidFill>
              </a:rPr>
              <a:t>Possibly …</a:t>
            </a:r>
          </a:p>
          <a:p>
            <a:r>
              <a:rPr lang="en-GB" dirty="0" smtClean="0"/>
              <a:t> Remember, there is no right or wrong answer it is your opinion.</a:t>
            </a:r>
          </a:p>
        </p:txBody>
      </p:sp>
      <p:pic>
        <p:nvPicPr>
          <p:cNvPr id="4" name="Picture 3"/>
          <p:cNvPicPr>
            <a:picLocks noChangeAspect="1"/>
          </p:cNvPicPr>
          <p:nvPr/>
        </p:nvPicPr>
        <p:blipFill>
          <a:blip r:embed="rId2"/>
          <a:stretch>
            <a:fillRect/>
          </a:stretch>
        </p:blipFill>
        <p:spPr>
          <a:xfrm>
            <a:off x="8045766" y="992777"/>
            <a:ext cx="3684679" cy="2581965"/>
          </a:xfrm>
          <a:prstGeom prst="rect">
            <a:avLst/>
          </a:prstGeom>
        </p:spPr>
      </p:pic>
      <p:sp>
        <p:nvSpPr>
          <p:cNvPr id="5" name="TextBox 4"/>
          <p:cNvSpPr txBox="1"/>
          <p:nvPr/>
        </p:nvSpPr>
        <p:spPr>
          <a:xfrm>
            <a:off x="8634548" y="5276169"/>
            <a:ext cx="3317966" cy="1477328"/>
          </a:xfrm>
          <a:prstGeom prst="rect">
            <a:avLst/>
          </a:prstGeom>
          <a:noFill/>
        </p:spPr>
        <p:txBody>
          <a:bodyPr wrap="square" rtlCol="0">
            <a:spAutoFit/>
          </a:bodyPr>
          <a:lstStyle/>
          <a:p>
            <a:r>
              <a:rPr lang="en-GB" dirty="0" smtClean="0"/>
              <a:t>Now you have done your prediction sentences,  I would like you to read the Greek myth. This is available on the website as an eBook.</a:t>
            </a:r>
            <a:endParaRPr lang="en-GB" dirty="0"/>
          </a:p>
        </p:txBody>
      </p:sp>
      <p:sp>
        <p:nvSpPr>
          <p:cNvPr id="6" name="Right Arrow 5"/>
          <p:cNvSpPr/>
          <p:nvPr/>
        </p:nvSpPr>
        <p:spPr>
          <a:xfrm>
            <a:off x="6589733" y="6014833"/>
            <a:ext cx="1789612" cy="54864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286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4" y="1985555"/>
            <a:ext cx="4959805" cy="4558936"/>
          </a:xfrm>
        </p:spPr>
        <p:txBody>
          <a:bodyPr>
            <a:normAutofit lnSpcReduction="10000"/>
          </a:bodyPr>
          <a:lstStyle/>
          <a:p>
            <a:r>
              <a:rPr lang="en-GB" sz="1800" dirty="0" smtClean="0"/>
              <a:t>What an interesting story Pandora’s box is! It is one of my favourite Greek myths.</a:t>
            </a:r>
          </a:p>
          <a:p>
            <a:r>
              <a:rPr lang="en-GB" sz="1800" dirty="0" smtClean="0"/>
              <a:t>To demonstrate your understanding of this text, I would like you to fill out a ‘tell me grid’.</a:t>
            </a:r>
          </a:p>
          <a:p>
            <a:r>
              <a:rPr lang="en-GB" sz="1800" dirty="0" smtClean="0"/>
              <a:t>It is available on the website or you can split a pieced of paper into 4 sections with an adult to complete this. </a:t>
            </a:r>
          </a:p>
          <a:p>
            <a:r>
              <a:rPr lang="en-GB" sz="1800" dirty="0" smtClean="0"/>
              <a:t>People </a:t>
            </a:r>
            <a:r>
              <a:rPr lang="en-GB" sz="1800" dirty="0" smtClean="0">
                <a:sym typeface="Wingdings" panose="05000000000000000000" pitchFamily="2" charset="2"/>
              </a:rPr>
              <a:t> </a:t>
            </a:r>
            <a:r>
              <a:rPr lang="en-GB" sz="1800" dirty="0" smtClean="0"/>
              <a:t>Think about who is involved in the story and why they are important. What are their names?</a:t>
            </a:r>
          </a:p>
          <a:p>
            <a:r>
              <a:rPr lang="en-GB" sz="1800" dirty="0" smtClean="0"/>
              <a:t>Places </a:t>
            </a:r>
            <a:r>
              <a:rPr lang="en-GB" sz="1800" dirty="0" smtClean="0">
                <a:sym typeface="Wingdings" panose="05000000000000000000" pitchFamily="2" charset="2"/>
              </a:rPr>
              <a:t> where does this take place?</a:t>
            </a:r>
          </a:p>
          <a:p>
            <a:r>
              <a:rPr lang="en-GB" sz="1800" dirty="0" smtClean="0">
                <a:sym typeface="Wingdings" panose="05000000000000000000" pitchFamily="2" charset="2"/>
              </a:rPr>
              <a:t>Story  summarise the story into some key bullet points. No more than 10! </a:t>
            </a:r>
          </a:p>
          <a:p>
            <a:r>
              <a:rPr lang="en-GB" sz="1800" dirty="0" smtClean="0"/>
              <a:t>What would be in your box?  </a:t>
            </a:r>
            <a:r>
              <a:rPr lang="en-GB" sz="1800" dirty="0" smtClean="0">
                <a:sym typeface="Wingdings" panose="05000000000000000000" pitchFamily="2" charset="2"/>
              </a:rPr>
              <a:t> Think about w</a:t>
            </a:r>
            <a:r>
              <a:rPr lang="en-GB" sz="1800" dirty="0" smtClean="0"/>
              <a:t>hat things frighten you? What would you keep hidden away in the box?</a:t>
            </a:r>
            <a:endParaRPr lang="en-GB" sz="1800" dirty="0"/>
          </a:p>
        </p:txBody>
      </p:sp>
      <p:sp>
        <p:nvSpPr>
          <p:cNvPr id="4" name="Title 1"/>
          <p:cNvSpPr>
            <a:spLocks noGrp="1"/>
          </p:cNvSpPr>
          <p:nvPr>
            <p:ph type="title"/>
          </p:nvPr>
        </p:nvSpPr>
        <p:spPr>
          <a:xfrm>
            <a:off x="657224" y="499533"/>
            <a:ext cx="10772775" cy="1658198"/>
          </a:xfrm>
        </p:spPr>
        <p:txBody>
          <a:bodyPr/>
          <a:lstStyle/>
          <a:p>
            <a:r>
              <a:rPr lang="en-GB" dirty="0" smtClean="0"/>
              <a:t>Reading – Pandora’s box </a:t>
            </a:r>
            <a:endParaRPr lang="en-GB" dirty="0"/>
          </a:p>
        </p:txBody>
      </p:sp>
      <p:pic>
        <p:nvPicPr>
          <p:cNvPr id="5" name="Picture 4"/>
          <p:cNvPicPr>
            <a:picLocks noChangeAspect="1"/>
          </p:cNvPicPr>
          <p:nvPr/>
        </p:nvPicPr>
        <p:blipFill>
          <a:blip r:embed="rId2"/>
          <a:stretch>
            <a:fillRect/>
          </a:stretch>
        </p:blipFill>
        <p:spPr>
          <a:xfrm>
            <a:off x="5926045" y="2157731"/>
            <a:ext cx="5637712" cy="3711493"/>
          </a:xfrm>
          <a:prstGeom prst="rect">
            <a:avLst/>
          </a:prstGeom>
        </p:spPr>
      </p:pic>
    </p:spTree>
    <p:extLst>
      <p:ext uri="{BB962C8B-B14F-4D97-AF65-F5344CB8AC3E}">
        <p14:creationId xmlns:p14="http://schemas.microsoft.com/office/powerpoint/2010/main" val="339279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a:t>
            </a:r>
            <a:endParaRPr lang="en-GB" dirty="0"/>
          </a:p>
        </p:txBody>
      </p:sp>
      <p:sp>
        <p:nvSpPr>
          <p:cNvPr id="3" name="Content Placeholder 2"/>
          <p:cNvSpPr>
            <a:spLocks noGrp="1"/>
          </p:cNvSpPr>
          <p:nvPr>
            <p:ph idx="1"/>
          </p:nvPr>
        </p:nvSpPr>
        <p:spPr/>
        <p:txBody>
          <a:bodyPr/>
          <a:lstStyle/>
          <a:p>
            <a:r>
              <a:rPr lang="en-GB" dirty="0" smtClean="0"/>
              <a:t>If your child accesses phonics in Year 3 please look at the videos available on </a:t>
            </a:r>
            <a:r>
              <a:rPr lang="en-GB" dirty="0" err="1"/>
              <a:t>Y</a:t>
            </a:r>
            <a:r>
              <a:rPr lang="en-GB" dirty="0" err="1" smtClean="0"/>
              <a:t>outube</a:t>
            </a:r>
            <a:r>
              <a:rPr lang="en-GB" dirty="0" smtClean="0"/>
              <a:t> to support them with this at home and look at the phonics schedule on the website. </a:t>
            </a:r>
          </a:p>
          <a:p>
            <a:r>
              <a:rPr lang="en-GB" u="sng" dirty="0">
                <a:hlinkClick r:id="rId2"/>
              </a:rPr>
              <a:t>https://www.youtube.com/channel/UCo7fbLgY2oA_cFCIg9GdxtQ?fbclid=IwAR07QDNLAMqWrJXHBKMTYoOMF7dZQcOYfCeUEcsygVxBF5pDVeKm9plhy0c</a:t>
            </a:r>
            <a:r>
              <a:rPr lang="en-GB" dirty="0"/>
              <a:t> </a:t>
            </a:r>
            <a:r>
              <a:rPr lang="en-GB" dirty="0" smtClean="0"/>
              <a:t> </a:t>
            </a:r>
          </a:p>
          <a:p>
            <a:endParaRPr lang="en-GB" dirty="0"/>
          </a:p>
          <a:p>
            <a:endParaRPr lang="en-GB" dirty="0"/>
          </a:p>
        </p:txBody>
      </p:sp>
    </p:spTree>
    <p:extLst>
      <p:ext uri="{BB962C8B-B14F-4D97-AF65-F5344CB8AC3E}">
        <p14:creationId xmlns:p14="http://schemas.microsoft.com/office/powerpoint/2010/main" val="314230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3" name="Content Placeholder 2"/>
          <p:cNvSpPr>
            <a:spLocks noGrp="1"/>
          </p:cNvSpPr>
          <p:nvPr>
            <p:ph idx="1"/>
          </p:nvPr>
        </p:nvSpPr>
        <p:spPr>
          <a:xfrm>
            <a:off x="676656" y="2011680"/>
            <a:ext cx="3790841" cy="3879669"/>
          </a:xfrm>
        </p:spPr>
        <p:txBody>
          <a:bodyPr/>
          <a:lstStyle/>
          <a:p>
            <a:r>
              <a:rPr lang="en-GB" dirty="0">
                <a:solidFill>
                  <a:srgbClr val="FF0000"/>
                </a:solidFill>
              </a:rPr>
              <a:t>WORD OF THE DAY </a:t>
            </a:r>
            <a:r>
              <a:rPr lang="en-GB" dirty="0" smtClean="0">
                <a:solidFill>
                  <a:srgbClr val="FF0000"/>
                </a:solidFill>
                <a:sym typeface="Wingdings" panose="05000000000000000000" pitchFamily="2" charset="2"/>
              </a:rPr>
              <a:t> </a:t>
            </a:r>
            <a:endParaRPr lang="en-GB" dirty="0">
              <a:solidFill>
                <a:srgbClr val="FF0000"/>
              </a:solidFill>
            </a:endParaRPr>
          </a:p>
          <a:p>
            <a:r>
              <a:rPr lang="en-GB" dirty="0"/>
              <a:t>Petrified – extremely frightened and unable to move.</a:t>
            </a:r>
          </a:p>
          <a:p>
            <a:endParaRPr lang="en-GB" dirty="0" smtClean="0"/>
          </a:p>
          <a:p>
            <a:r>
              <a:rPr lang="en-GB" dirty="0" smtClean="0"/>
              <a:t>Can you use this in a sentence?</a:t>
            </a:r>
            <a:endParaRPr lang="en-GB" dirty="0"/>
          </a:p>
        </p:txBody>
      </p:sp>
      <p:sp>
        <p:nvSpPr>
          <p:cNvPr id="6" name="Content Placeholder 2"/>
          <p:cNvSpPr txBox="1">
            <a:spLocks/>
          </p:cNvSpPr>
          <p:nvPr/>
        </p:nvSpPr>
        <p:spPr>
          <a:xfrm>
            <a:off x="6811843" y="1510937"/>
            <a:ext cx="3790841" cy="387966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dirty="0" smtClean="0">
                <a:solidFill>
                  <a:srgbClr val="FF0000"/>
                </a:solidFill>
              </a:rPr>
              <a:t>Spellings: </a:t>
            </a:r>
          </a:p>
          <a:p>
            <a:r>
              <a:rPr lang="en-GB" dirty="0" smtClean="0">
                <a:solidFill>
                  <a:srgbClr val="FF0000"/>
                </a:solidFill>
              </a:rPr>
              <a:t>Recap the their, there and they’re homophones.</a:t>
            </a:r>
          </a:p>
          <a:p>
            <a:endParaRPr lang="en-GB" dirty="0">
              <a:solidFill>
                <a:srgbClr val="FF0000"/>
              </a:solidFill>
            </a:endParaRPr>
          </a:p>
          <a:p>
            <a:r>
              <a:rPr lang="en-GB" dirty="0" smtClean="0">
                <a:solidFill>
                  <a:srgbClr val="FF0000"/>
                </a:solidFill>
              </a:rPr>
              <a:t>Can you remember the actions to help you? </a:t>
            </a:r>
          </a:p>
          <a:p>
            <a:endParaRPr lang="en-GB" dirty="0">
              <a:solidFill>
                <a:srgbClr val="FF0000"/>
              </a:solidFill>
            </a:endParaRPr>
          </a:p>
          <a:p>
            <a:r>
              <a:rPr lang="en-GB" dirty="0" smtClean="0">
                <a:solidFill>
                  <a:srgbClr val="FF0000"/>
                </a:solidFill>
              </a:rPr>
              <a:t>Write 2 sentences with each word.</a:t>
            </a:r>
            <a:endParaRPr lang="en-GB" dirty="0"/>
          </a:p>
        </p:txBody>
      </p:sp>
    </p:spTree>
    <p:extLst>
      <p:ext uri="{BB962C8B-B14F-4D97-AF65-F5344CB8AC3E}">
        <p14:creationId xmlns:p14="http://schemas.microsoft.com/office/powerpoint/2010/main" val="137674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t>
            </a:r>
            <a:r>
              <a:rPr lang="en-GB" dirty="0" err="1" smtClean="0"/>
              <a:t>mathletics</a:t>
            </a:r>
            <a:r>
              <a:rPr lang="en-GB" dirty="0" smtClean="0"/>
              <a:t> lesson</a:t>
            </a:r>
            <a:endParaRPr lang="en-GB" dirty="0"/>
          </a:p>
        </p:txBody>
      </p:sp>
      <p:sp>
        <p:nvSpPr>
          <p:cNvPr id="3" name="Content Placeholder 2"/>
          <p:cNvSpPr>
            <a:spLocks noGrp="1"/>
          </p:cNvSpPr>
          <p:nvPr>
            <p:ph idx="1"/>
          </p:nvPr>
        </p:nvSpPr>
        <p:spPr/>
        <p:txBody>
          <a:bodyPr/>
          <a:lstStyle/>
          <a:p>
            <a:r>
              <a:rPr lang="en-GB" dirty="0" smtClean="0"/>
              <a:t>Challenge 1:</a:t>
            </a:r>
          </a:p>
          <a:p>
            <a:r>
              <a:rPr lang="en-GB" dirty="0" err="1" smtClean="0"/>
              <a:t>Mathletics</a:t>
            </a:r>
            <a:r>
              <a:rPr lang="en-GB" dirty="0" smtClean="0"/>
              <a:t> </a:t>
            </a:r>
            <a:r>
              <a:rPr lang="en-GB" dirty="0"/>
              <a:t>lesson (repartition 2-digit number</a:t>
            </a:r>
            <a:r>
              <a:rPr lang="en-GB" dirty="0" smtClean="0"/>
              <a:t>). </a:t>
            </a:r>
          </a:p>
          <a:p>
            <a:r>
              <a:rPr lang="en-GB" dirty="0" smtClean="0"/>
              <a:t>I will be checking the scores this evening, try and get 75% or more on this activity. Don’t give up! You can all do this </a:t>
            </a:r>
            <a:r>
              <a:rPr lang="en-GB" dirty="0" smtClean="0">
                <a:sym typeface="Wingdings" panose="05000000000000000000" pitchFamily="2" charset="2"/>
              </a:rPr>
              <a:t> </a:t>
            </a:r>
            <a:endParaRPr lang="en-GB" dirty="0"/>
          </a:p>
          <a:p>
            <a:endParaRPr lang="en-GB" dirty="0"/>
          </a:p>
          <a:p>
            <a:r>
              <a:rPr lang="en-GB" dirty="0" smtClean="0"/>
              <a:t>Challenge 2: Problem </a:t>
            </a:r>
            <a:r>
              <a:rPr lang="en-GB" dirty="0"/>
              <a:t>solving/reasoning</a:t>
            </a:r>
            <a:r>
              <a:rPr lang="en-GB" dirty="0" smtClean="0"/>
              <a:t>: </a:t>
            </a:r>
            <a:endParaRPr lang="en-GB" dirty="0"/>
          </a:p>
          <a:p>
            <a:endParaRPr lang="en-GB" dirty="0"/>
          </a:p>
        </p:txBody>
      </p:sp>
      <p:pic>
        <p:nvPicPr>
          <p:cNvPr id="5" name="Picture 4"/>
          <p:cNvPicPr/>
          <p:nvPr/>
        </p:nvPicPr>
        <p:blipFill>
          <a:blip r:embed="rId2"/>
          <a:stretch>
            <a:fillRect/>
          </a:stretch>
        </p:blipFill>
        <p:spPr>
          <a:xfrm>
            <a:off x="873805" y="4712289"/>
            <a:ext cx="4926104" cy="1975894"/>
          </a:xfrm>
          <a:prstGeom prst="rect">
            <a:avLst/>
          </a:prstGeom>
        </p:spPr>
      </p:pic>
    </p:spTree>
    <p:extLst>
      <p:ext uri="{BB962C8B-B14F-4D97-AF65-F5344CB8AC3E}">
        <p14:creationId xmlns:p14="http://schemas.microsoft.com/office/powerpoint/2010/main" val="155351009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docProps/app.xml><?xml version="1.0" encoding="utf-8"?>
<Properties xmlns="http://schemas.openxmlformats.org/officeDocument/2006/extended-properties" xmlns:vt="http://schemas.openxmlformats.org/officeDocument/2006/docPropsVTypes">
  <Template>TM03457491[[fn=Metropolitan]]</Template>
  <TotalTime>58</TotalTime>
  <Words>732</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 Light</vt:lpstr>
      <vt:lpstr>Wingdings</vt:lpstr>
      <vt:lpstr>Metropolitan</vt:lpstr>
      <vt:lpstr>Tuesday 12th January 2021</vt:lpstr>
      <vt:lpstr>GPS: Oak Academy lesson</vt:lpstr>
      <vt:lpstr>English – writing a setting description</vt:lpstr>
      <vt:lpstr>Reading – Greek myths.</vt:lpstr>
      <vt:lpstr>Reading – Pandora’s box </vt:lpstr>
      <vt:lpstr>Reading – Pandora’s box </vt:lpstr>
      <vt:lpstr>Phonics </vt:lpstr>
      <vt:lpstr>Spelling</vt:lpstr>
      <vt:lpstr>Maths: mathletics lesson</vt:lpstr>
      <vt:lpstr>Topic – who made the Olympics?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12th January 2020</dc:title>
  <dc:creator>Niamh Hargreaves</dc:creator>
  <cp:lastModifiedBy>Niamh Hargreaves</cp:lastModifiedBy>
  <cp:revision>8</cp:revision>
  <dcterms:created xsi:type="dcterms:W3CDTF">2021-01-06T14:50:27Z</dcterms:created>
  <dcterms:modified xsi:type="dcterms:W3CDTF">2021-01-07T11:40:01Z</dcterms:modified>
</cp:coreProperties>
</file>