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74A5E3B-9C98-432B-B39B-1B6D2BAA315F}" type="datetimeFigureOut">
              <a:rPr lang="en-GB" smtClean="0"/>
              <a:t>08/01/2021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2A4103-37F5-443B-A4B8-AAD9263E01A3}" type="slidenum">
              <a:rPr lang="en-GB" smtClean="0"/>
              <a:t>‹#›</a:t>
            </a:fld>
            <a:endParaRPr lang="en-GB"/>
          </a:p>
        </p:txBody>
      </p:sp>
    </p:spTree>
    <p:extLst>
      <p:ext uri="{BB962C8B-B14F-4D97-AF65-F5344CB8AC3E}">
        <p14:creationId xmlns:p14="http://schemas.microsoft.com/office/powerpoint/2010/main" val="1818023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4A5E3B-9C98-432B-B39B-1B6D2BAA315F}"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2A4103-37F5-443B-A4B8-AAD9263E01A3}" type="slidenum">
              <a:rPr lang="en-GB" smtClean="0"/>
              <a:t>‹#›</a:t>
            </a:fld>
            <a:endParaRPr lang="en-GB"/>
          </a:p>
        </p:txBody>
      </p:sp>
    </p:spTree>
    <p:extLst>
      <p:ext uri="{BB962C8B-B14F-4D97-AF65-F5344CB8AC3E}">
        <p14:creationId xmlns:p14="http://schemas.microsoft.com/office/powerpoint/2010/main" val="615361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4A5E3B-9C98-432B-B39B-1B6D2BAA315F}"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2A4103-37F5-443B-A4B8-AAD9263E01A3}" type="slidenum">
              <a:rPr lang="en-GB" smtClean="0"/>
              <a:t>‹#›</a:t>
            </a:fld>
            <a:endParaRPr lang="en-GB"/>
          </a:p>
        </p:txBody>
      </p:sp>
    </p:spTree>
    <p:extLst>
      <p:ext uri="{BB962C8B-B14F-4D97-AF65-F5344CB8AC3E}">
        <p14:creationId xmlns:p14="http://schemas.microsoft.com/office/powerpoint/2010/main" val="249142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4A5E3B-9C98-432B-B39B-1B6D2BAA315F}"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2A4103-37F5-443B-A4B8-AAD9263E01A3}" type="slidenum">
              <a:rPr lang="en-GB" smtClean="0"/>
              <a:t>‹#›</a:t>
            </a:fld>
            <a:endParaRPr lang="en-GB"/>
          </a:p>
        </p:txBody>
      </p:sp>
    </p:spTree>
    <p:extLst>
      <p:ext uri="{BB962C8B-B14F-4D97-AF65-F5344CB8AC3E}">
        <p14:creationId xmlns:p14="http://schemas.microsoft.com/office/powerpoint/2010/main" val="1261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74A5E3B-9C98-432B-B39B-1B6D2BAA315F}" type="datetimeFigureOut">
              <a:rPr lang="en-GB" smtClean="0"/>
              <a:t>08/01/2021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2A4103-37F5-443B-A4B8-AAD9263E01A3}" type="slidenum">
              <a:rPr lang="en-GB" smtClean="0"/>
              <a:t>‹#›</a:t>
            </a:fld>
            <a:endParaRPr lang="en-GB"/>
          </a:p>
        </p:txBody>
      </p:sp>
    </p:spTree>
    <p:extLst>
      <p:ext uri="{BB962C8B-B14F-4D97-AF65-F5344CB8AC3E}">
        <p14:creationId xmlns:p14="http://schemas.microsoft.com/office/powerpoint/2010/main" val="2135384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4A5E3B-9C98-432B-B39B-1B6D2BAA315F}" type="datetimeFigureOut">
              <a:rPr lang="en-GB" smtClean="0"/>
              <a:t>08/01/2021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2A4103-37F5-443B-A4B8-AAD9263E01A3}" type="slidenum">
              <a:rPr lang="en-GB" smtClean="0"/>
              <a:t>‹#›</a:t>
            </a:fld>
            <a:endParaRPr lang="en-GB"/>
          </a:p>
        </p:txBody>
      </p:sp>
    </p:spTree>
    <p:extLst>
      <p:ext uri="{BB962C8B-B14F-4D97-AF65-F5344CB8AC3E}">
        <p14:creationId xmlns:p14="http://schemas.microsoft.com/office/powerpoint/2010/main" val="2246689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4A5E3B-9C98-432B-B39B-1B6D2BAA315F}" type="datetimeFigureOut">
              <a:rPr lang="en-GB" smtClean="0"/>
              <a:t>08/01/2021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2A4103-37F5-443B-A4B8-AAD9263E01A3}" type="slidenum">
              <a:rPr lang="en-GB" smtClean="0"/>
              <a:t>‹#›</a:t>
            </a:fld>
            <a:endParaRPr lang="en-GB"/>
          </a:p>
        </p:txBody>
      </p:sp>
    </p:spTree>
    <p:extLst>
      <p:ext uri="{BB962C8B-B14F-4D97-AF65-F5344CB8AC3E}">
        <p14:creationId xmlns:p14="http://schemas.microsoft.com/office/powerpoint/2010/main" val="237835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4A5E3B-9C98-432B-B39B-1B6D2BAA315F}" type="datetimeFigureOut">
              <a:rPr lang="en-GB" smtClean="0"/>
              <a:t>08/01/2021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2A4103-37F5-443B-A4B8-AAD9263E01A3}" type="slidenum">
              <a:rPr lang="en-GB" smtClean="0"/>
              <a:t>‹#›</a:t>
            </a:fld>
            <a:endParaRPr lang="en-GB"/>
          </a:p>
        </p:txBody>
      </p:sp>
    </p:spTree>
    <p:extLst>
      <p:ext uri="{BB962C8B-B14F-4D97-AF65-F5344CB8AC3E}">
        <p14:creationId xmlns:p14="http://schemas.microsoft.com/office/powerpoint/2010/main" val="383138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A5E3B-9C98-432B-B39B-1B6D2BAA315F}" type="datetimeFigureOut">
              <a:rPr lang="en-GB" smtClean="0"/>
              <a:t>08/01/2021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2A4103-37F5-443B-A4B8-AAD9263E01A3}" type="slidenum">
              <a:rPr lang="en-GB" smtClean="0"/>
              <a:t>‹#›</a:t>
            </a:fld>
            <a:endParaRPr lang="en-GB"/>
          </a:p>
        </p:txBody>
      </p:sp>
    </p:spTree>
    <p:extLst>
      <p:ext uri="{BB962C8B-B14F-4D97-AF65-F5344CB8AC3E}">
        <p14:creationId xmlns:p14="http://schemas.microsoft.com/office/powerpoint/2010/main" val="2393979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074A5E3B-9C98-432B-B39B-1B6D2BAA315F}" type="datetimeFigureOut">
              <a:rPr lang="en-GB" smtClean="0"/>
              <a:t>08/01/2021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342A4103-37F5-443B-A4B8-AAD9263E01A3}" type="slidenum">
              <a:rPr lang="en-GB" smtClean="0"/>
              <a:t>‹#›</a:t>
            </a:fld>
            <a:endParaRPr lang="en-GB"/>
          </a:p>
        </p:txBody>
      </p:sp>
    </p:spTree>
    <p:extLst>
      <p:ext uri="{BB962C8B-B14F-4D97-AF65-F5344CB8AC3E}">
        <p14:creationId xmlns:p14="http://schemas.microsoft.com/office/powerpoint/2010/main" val="1239746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Date Placeholder 8"/>
          <p:cNvSpPr>
            <a:spLocks noGrp="1"/>
          </p:cNvSpPr>
          <p:nvPr>
            <p:ph type="dt" sz="half" idx="10"/>
          </p:nvPr>
        </p:nvSpPr>
        <p:spPr/>
        <p:txBody>
          <a:bodyPr/>
          <a:lstStyle/>
          <a:p>
            <a:fld id="{074A5E3B-9C98-432B-B39B-1B6D2BAA315F}" type="datetimeFigureOut">
              <a:rPr lang="en-GB" smtClean="0"/>
              <a:t>08/01/2021</a:t>
            </a:fld>
            <a:endParaRPr lang="en-GB"/>
          </a:p>
        </p:txBody>
      </p:sp>
      <p:sp>
        <p:nvSpPr>
          <p:cNvPr id="10" name="Footer Placeholder 9"/>
          <p:cNvSpPr>
            <a:spLocks noGrp="1"/>
          </p:cNvSpPr>
          <p:nvPr>
            <p:ph type="ftr" sz="quarter" idx="11"/>
          </p:nvPr>
        </p:nvSpPr>
        <p:spPr/>
        <p:txBody>
          <a:bodyPr/>
          <a:lstStyle/>
          <a:p>
            <a:endParaRPr lang="en-GB"/>
          </a:p>
        </p:txBody>
      </p:sp>
      <p:sp>
        <p:nvSpPr>
          <p:cNvPr id="11" name="Slide Number Placeholder 10"/>
          <p:cNvSpPr>
            <a:spLocks noGrp="1"/>
          </p:cNvSpPr>
          <p:nvPr>
            <p:ph type="sldNum" sz="quarter" idx="12"/>
          </p:nvPr>
        </p:nvSpPr>
        <p:spPr/>
        <p:txBody>
          <a:bodyPr/>
          <a:lstStyle/>
          <a:p>
            <a:fld id="{342A4103-37F5-443B-A4B8-AAD9263E01A3}" type="slidenum">
              <a:rPr lang="en-GB" smtClean="0"/>
              <a:t>‹#›</a:t>
            </a:fld>
            <a:endParaRPr lang="en-GB"/>
          </a:p>
        </p:txBody>
      </p:sp>
    </p:spTree>
    <p:extLst>
      <p:ext uri="{BB962C8B-B14F-4D97-AF65-F5344CB8AC3E}">
        <p14:creationId xmlns:p14="http://schemas.microsoft.com/office/powerpoint/2010/main" val="112920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074A5E3B-9C98-432B-B39B-1B6D2BAA315F}" type="datetimeFigureOut">
              <a:rPr lang="en-GB" smtClean="0"/>
              <a:t>08/01/2021</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342A4103-37F5-443B-A4B8-AAD9263E01A3}" type="slidenum">
              <a:rPr lang="en-GB" smtClean="0"/>
              <a:t>‹#›</a:t>
            </a:fld>
            <a:endParaRPr lang="en-GB"/>
          </a:p>
        </p:txBody>
      </p:sp>
    </p:spTree>
    <p:extLst>
      <p:ext uri="{BB962C8B-B14F-4D97-AF65-F5344CB8AC3E}">
        <p14:creationId xmlns:p14="http://schemas.microsoft.com/office/powerpoint/2010/main" val="370846862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myths.e2bn.org/mythsandlegends/playstory563-theseus-and-the-minotaur.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Friday 15</a:t>
            </a:r>
            <a:r>
              <a:rPr lang="en-GB" baseline="30000" dirty="0" smtClean="0"/>
              <a:t>th</a:t>
            </a:r>
            <a:r>
              <a:rPr lang="en-GB" dirty="0" smtClean="0"/>
              <a:t> January 2021</a:t>
            </a:r>
            <a:endParaRPr lang="en-GB" dirty="0"/>
          </a:p>
        </p:txBody>
      </p:sp>
      <p:sp>
        <p:nvSpPr>
          <p:cNvPr id="3" name="Subtitle 2"/>
          <p:cNvSpPr>
            <a:spLocks noGrp="1"/>
          </p:cNvSpPr>
          <p:nvPr>
            <p:ph type="subTitle" idx="1"/>
          </p:nvPr>
        </p:nvSpPr>
        <p:spPr/>
        <p:txBody>
          <a:bodyPr>
            <a:normAutofit lnSpcReduction="10000"/>
          </a:bodyPr>
          <a:lstStyle/>
          <a:p>
            <a:r>
              <a:rPr lang="en-GB" dirty="0" smtClean="0"/>
              <a:t>Miss Hargreaves</a:t>
            </a:r>
          </a:p>
          <a:p>
            <a:r>
              <a:rPr lang="en-GB" dirty="0" smtClean="0"/>
              <a:t>Year 3 </a:t>
            </a:r>
          </a:p>
          <a:p>
            <a:r>
              <a:rPr lang="en-GB" dirty="0" smtClean="0"/>
              <a:t>Remote learning </a:t>
            </a:r>
          </a:p>
        </p:txBody>
      </p:sp>
    </p:spTree>
    <p:extLst>
      <p:ext uri="{BB962C8B-B14F-4D97-AF65-F5344CB8AC3E}">
        <p14:creationId xmlns:p14="http://schemas.microsoft.com/office/powerpoint/2010/main" val="155192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Well done, Year 3! You have done your first week!</a:t>
            </a:r>
            <a:endParaRPr lang="en-GB"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GB" dirty="0" smtClean="0"/>
              <a:t>Phew! </a:t>
            </a:r>
          </a:p>
          <a:p>
            <a:r>
              <a:rPr lang="en-GB" dirty="0" smtClean="0"/>
              <a:t>Well done to you, your parents/carers or whoever is looking after you at home. You are all doing an amazing job and I am so proud of all the work you have been doing! </a:t>
            </a:r>
            <a:r>
              <a:rPr lang="en-GB" dirty="0" smtClean="0">
                <a:sym typeface="Wingdings" panose="05000000000000000000" pitchFamily="2" charset="2"/>
              </a:rPr>
              <a:t> </a:t>
            </a:r>
          </a:p>
          <a:p>
            <a:r>
              <a:rPr lang="en-GB" dirty="0" smtClean="0">
                <a:sym typeface="Wingdings" panose="05000000000000000000" pitchFamily="2" charset="2"/>
              </a:rPr>
              <a:t>I hope you have enjoyed some of the learning you have done this week, especially the work about The Greeks! We will be doing some more on this next week so I hope you are prepared. </a:t>
            </a:r>
          </a:p>
          <a:p>
            <a:r>
              <a:rPr lang="en-GB" dirty="0" smtClean="0">
                <a:sym typeface="Wingdings" panose="05000000000000000000" pitchFamily="2" charset="2"/>
              </a:rPr>
              <a:t>Remember, I am always here if you need a chat about anything (even if it isn’t school related). </a:t>
            </a:r>
          </a:p>
          <a:p>
            <a:r>
              <a:rPr lang="en-GB" dirty="0" smtClean="0">
                <a:sym typeface="Wingdings" panose="05000000000000000000" pitchFamily="2" charset="2"/>
              </a:rPr>
              <a:t>Stay safe and enjoy your weekend. </a:t>
            </a:r>
          </a:p>
          <a:p>
            <a:r>
              <a:rPr lang="en-GB" dirty="0" smtClean="0">
                <a:sym typeface="Wingdings" panose="05000000000000000000" pitchFamily="2" charset="2"/>
              </a:rPr>
              <a:t>Love, </a:t>
            </a:r>
          </a:p>
          <a:p>
            <a:r>
              <a:rPr lang="en-GB" dirty="0" smtClean="0">
                <a:sym typeface="Wingdings" panose="05000000000000000000" pitchFamily="2" charset="2"/>
              </a:rPr>
              <a:t>Miss Hargreaves </a:t>
            </a:r>
          </a:p>
        </p:txBody>
      </p:sp>
    </p:spTree>
    <p:extLst>
      <p:ext uri="{BB962C8B-B14F-4D97-AF65-F5344CB8AC3E}">
        <p14:creationId xmlns:p14="http://schemas.microsoft.com/office/powerpoint/2010/main" val="360441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Morning activity!</a:t>
            </a:r>
            <a:endParaRPr lang="en-GB" dirty="0">
              <a:solidFill>
                <a:schemeClr val="bg1"/>
              </a:solidFill>
            </a:endParaRPr>
          </a:p>
        </p:txBody>
      </p:sp>
      <p:sp>
        <p:nvSpPr>
          <p:cNvPr id="3" name="Content Placeholder 2"/>
          <p:cNvSpPr>
            <a:spLocks noGrp="1"/>
          </p:cNvSpPr>
          <p:nvPr>
            <p:ph idx="1"/>
          </p:nvPr>
        </p:nvSpPr>
        <p:spPr/>
        <p:txBody>
          <a:bodyPr>
            <a:normAutofit/>
          </a:bodyPr>
          <a:lstStyle/>
          <a:p>
            <a:r>
              <a:rPr lang="en-GB" dirty="0" smtClean="0"/>
              <a:t>This morning I would like you to go on TT </a:t>
            </a:r>
            <a:r>
              <a:rPr lang="en-GB" dirty="0" err="1" smtClean="0"/>
              <a:t>rockstars</a:t>
            </a:r>
            <a:r>
              <a:rPr lang="en-GB" dirty="0" smtClean="0"/>
              <a:t> for at least 10 minutes. </a:t>
            </a:r>
          </a:p>
          <a:p>
            <a:r>
              <a:rPr lang="en-GB" dirty="0" smtClean="0">
                <a:sym typeface="Wingdings" panose="05000000000000000000" pitchFamily="2" charset="2"/>
              </a:rPr>
              <a:t>Maybe, some of you could challenge me on this!  </a:t>
            </a:r>
          </a:p>
          <a:p>
            <a:r>
              <a:rPr lang="en-GB" dirty="0" smtClean="0">
                <a:sym typeface="Wingdings" panose="05000000000000000000" pitchFamily="2" charset="2"/>
              </a:rPr>
              <a:t>I would like you to get out and do some active or complete a Joe Wicks P.E. You could go on a walk, ride your bike or teach another sibling/family member a P.E lesson. </a:t>
            </a:r>
            <a:endParaRPr lang="en-GB" dirty="0">
              <a:sym typeface="Wingdings" panose="05000000000000000000" pitchFamily="2" charset="2"/>
            </a:endParaRPr>
          </a:p>
          <a:p>
            <a:r>
              <a:rPr lang="en-GB" dirty="0" smtClean="0">
                <a:sym typeface="Wingdings" panose="05000000000000000000" pitchFamily="2" charset="2"/>
              </a:rPr>
              <a:t>If the weather isn’t great, have some down time. Do some reading, build with </a:t>
            </a:r>
            <a:r>
              <a:rPr lang="en-GB" dirty="0">
                <a:sym typeface="Wingdings" panose="05000000000000000000" pitchFamily="2" charset="2"/>
              </a:rPr>
              <a:t>L</a:t>
            </a:r>
            <a:r>
              <a:rPr lang="en-GB" dirty="0" smtClean="0">
                <a:sym typeface="Wingdings" panose="05000000000000000000" pitchFamily="2" charset="2"/>
              </a:rPr>
              <a:t>ego, draw or play with playdough. </a:t>
            </a:r>
          </a:p>
        </p:txBody>
      </p:sp>
    </p:spTree>
    <p:extLst>
      <p:ext uri="{BB962C8B-B14F-4D97-AF65-F5344CB8AC3E}">
        <p14:creationId xmlns:p14="http://schemas.microsoft.com/office/powerpoint/2010/main" val="16266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Friday reflection.</a:t>
            </a:r>
            <a:endParaRPr lang="en-GB" dirty="0">
              <a:solidFill>
                <a:schemeClr val="bg1"/>
              </a:solidFill>
            </a:endParaRPr>
          </a:p>
        </p:txBody>
      </p:sp>
      <p:sp>
        <p:nvSpPr>
          <p:cNvPr id="3" name="Content Placeholder 2"/>
          <p:cNvSpPr>
            <a:spLocks noGrp="1"/>
          </p:cNvSpPr>
          <p:nvPr>
            <p:ph idx="1"/>
          </p:nvPr>
        </p:nvSpPr>
        <p:spPr/>
        <p:txBody>
          <a:bodyPr>
            <a:normAutofit/>
          </a:bodyPr>
          <a:lstStyle/>
          <a:p>
            <a:r>
              <a:rPr lang="en-GB" dirty="0" smtClean="0"/>
              <a:t>It is super important to reflect on your week, your feelings and your activities. You may be feeling lots of different emotions right now and that is fine. </a:t>
            </a:r>
          </a:p>
          <a:p>
            <a:r>
              <a:rPr lang="en-GB" dirty="0" smtClean="0">
                <a:sym typeface="Wingdings" panose="05000000000000000000" pitchFamily="2" charset="2"/>
              </a:rPr>
              <a:t>Even adults sometimes have days they feel ‘wobbly’ or a little uneasy. Having this time will allow you to get any worries, feelings or emotions down on paper and usually helps us to feel better.</a:t>
            </a:r>
          </a:p>
          <a:p>
            <a:r>
              <a:rPr lang="en-GB" dirty="0" smtClean="0">
                <a:sym typeface="Wingdings" panose="05000000000000000000" pitchFamily="2" charset="2"/>
              </a:rPr>
              <a:t>This is a good way for you to tell me what you have done this week that you have enjoyed, not really enjoyed, you are proud of and anything fun and exciting you have done! </a:t>
            </a:r>
            <a:endParaRPr lang="en-GB" dirty="0">
              <a:sym typeface="Wingdings" panose="05000000000000000000" pitchFamily="2" charset="2"/>
            </a:endParaRPr>
          </a:p>
        </p:txBody>
      </p:sp>
    </p:spTree>
    <p:extLst>
      <p:ext uri="{BB962C8B-B14F-4D97-AF65-F5344CB8AC3E}">
        <p14:creationId xmlns:p14="http://schemas.microsoft.com/office/powerpoint/2010/main" val="430970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Reading – Theseus and the Minotaur </a:t>
            </a:r>
            <a:endParaRPr lang="en-GB" dirty="0">
              <a:solidFill>
                <a:schemeClr val="bg1"/>
              </a:solidFill>
            </a:endParaRPr>
          </a:p>
        </p:txBody>
      </p:sp>
      <p:sp>
        <p:nvSpPr>
          <p:cNvPr id="3" name="Content Placeholder 2"/>
          <p:cNvSpPr>
            <a:spLocks noGrp="1"/>
          </p:cNvSpPr>
          <p:nvPr>
            <p:ph idx="1"/>
          </p:nvPr>
        </p:nvSpPr>
        <p:spPr>
          <a:xfrm>
            <a:off x="676657" y="2011680"/>
            <a:ext cx="5639738" cy="4149969"/>
          </a:xfrm>
        </p:spPr>
        <p:txBody>
          <a:bodyPr>
            <a:normAutofit/>
          </a:bodyPr>
          <a:lstStyle/>
          <a:p>
            <a:r>
              <a:rPr lang="en-GB" dirty="0">
                <a:hlinkClick r:id="rId2"/>
              </a:rPr>
              <a:t>http://</a:t>
            </a:r>
            <a:r>
              <a:rPr lang="en-GB" dirty="0" smtClean="0">
                <a:hlinkClick r:id="rId2"/>
              </a:rPr>
              <a:t>myths.e2bn.org/mythsandlegends/playstory563-theseus-and-the-minotaur.html</a:t>
            </a:r>
            <a:endParaRPr lang="en-GB" dirty="0" smtClean="0"/>
          </a:p>
          <a:p>
            <a:r>
              <a:rPr lang="en-GB" dirty="0" smtClean="0">
                <a:sym typeface="Wingdings" panose="05000000000000000000" pitchFamily="2" charset="2"/>
              </a:rPr>
              <a:t>This link will take you to an eBook for the Theseus and Minotaur. You can choose to listen to this text being read to you, or you can read it yourself!  </a:t>
            </a:r>
          </a:p>
          <a:p>
            <a:r>
              <a:rPr lang="en-GB" dirty="0" smtClean="0">
                <a:sym typeface="Wingdings" panose="05000000000000000000" pitchFamily="2" charset="2"/>
              </a:rPr>
              <a:t>After you have listened/read this story there is a worksheet for you to do on the website. </a:t>
            </a:r>
            <a:endParaRPr lang="en-GB" dirty="0">
              <a:sym typeface="Wingdings" panose="05000000000000000000" pitchFamily="2" charset="2"/>
            </a:endParaRPr>
          </a:p>
        </p:txBody>
      </p:sp>
      <p:pic>
        <p:nvPicPr>
          <p:cNvPr id="4" name="Picture 3"/>
          <p:cNvPicPr>
            <a:picLocks noChangeAspect="1"/>
          </p:cNvPicPr>
          <p:nvPr/>
        </p:nvPicPr>
        <p:blipFill>
          <a:blip r:embed="rId3"/>
          <a:stretch>
            <a:fillRect/>
          </a:stretch>
        </p:blipFill>
        <p:spPr>
          <a:xfrm>
            <a:off x="6335828" y="2011680"/>
            <a:ext cx="5465971" cy="4002129"/>
          </a:xfrm>
          <a:prstGeom prst="rect">
            <a:avLst/>
          </a:prstGeom>
        </p:spPr>
      </p:pic>
    </p:spTree>
    <p:extLst>
      <p:ext uri="{BB962C8B-B14F-4D97-AF65-F5344CB8AC3E}">
        <p14:creationId xmlns:p14="http://schemas.microsoft.com/office/powerpoint/2010/main" val="1770726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Spelling and word of the day</a:t>
            </a:r>
            <a:endParaRPr lang="en-GB" dirty="0">
              <a:solidFill>
                <a:schemeClr val="bg1"/>
              </a:solidFill>
            </a:endParaRPr>
          </a:p>
        </p:txBody>
      </p:sp>
      <p:sp>
        <p:nvSpPr>
          <p:cNvPr id="3" name="Content Placeholder 2"/>
          <p:cNvSpPr>
            <a:spLocks noGrp="1"/>
          </p:cNvSpPr>
          <p:nvPr>
            <p:ph idx="1"/>
          </p:nvPr>
        </p:nvSpPr>
        <p:spPr>
          <a:xfrm>
            <a:off x="676656" y="2011680"/>
            <a:ext cx="5203639" cy="3840480"/>
          </a:xfrm>
        </p:spPr>
        <p:txBody>
          <a:bodyPr/>
          <a:lstStyle/>
          <a:p>
            <a:endParaRPr lang="en-GB" dirty="0"/>
          </a:p>
          <a:p>
            <a:r>
              <a:rPr lang="en-GB" dirty="0"/>
              <a:t>WORD OF THE </a:t>
            </a:r>
            <a:r>
              <a:rPr lang="en-GB" dirty="0" smtClean="0"/>
              <a:t>DAY </a:t>
            </a:r>
            <a:r>
              <a:rPr lang="en-GB" dirty="0" smtClean="0">
                <a:sym typeface="Wingdings" panose="05000000000000000000" pitchFamily="2" charset="2"/>
              </a:rPr>
              <a:t> </a:t>
            </a:r>
            <a:endParaRPr lang="en-GB" dirty="0"/>
          </a:p>
          <a:p>
            <a:r>
              <a:rPr lang="en-GB" dirty="0"/>
              <a:t>Dilapidated – an old house beyond repair </a:t>
            </a:r>
          </a:p>
          <a:p>
            <a:endParaRPr lang="en-GB" dirty="0"/>
          </a:p>
        </p:txBody>
      </p:sp>
      <p:sp>
        <p:nvSpPr>
          <p:cNvPr id="4" name="Content Placeholder 2"/>
          <p:cNvSpPr txBox="1">
            <a:spLocks/>
          </p:cNvSpPr>
          <p:nvPr/>
        </p:nvSpPr>
        <p:spPr>
          <a:xfrm>
            <a:off x="5880295" y="1749638"/>
            <a:ext cx="5203639" cy="3840480"/>
          </a:xfrm>
          <a:prstGeom prst="rect">
            <a:avLst/>
          </a:prstGeom>
        </p:spPr>
        <p:txBody>
          <a:bodyPr vert="horz" lIns="91440" tIns="45720" rIns="91440" bIns="45720" rtlCol="0">
            <a:normAutofit fontScale="70000" lnSpcReduction="20000"/>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a:lstStyle>
          <a:p>
            <a:endParaRPr lang="en-GB" dirty="0" smtClean="0"/>
          </a:p>
          <a:p>
            <a:r>
              <a:rPr lang="en-GB" dirty="0" smtClean="0"/>
              <a:t>Spelling test – get an adult or a sibling to test you on these spellings:</a:t>
            </a:r>
          </a:p>
          <a:p>
            <a:r>
              <a:rPr lang="en-GB" dirty="0" smtClean="0"/>
              <a:t>Can’t</a:t>
            </a:r>
          </a:p>
          <a:p>
            <a:r>
              <a:rPr lang="en-GB" dirty="0" smtClean="0"/>
              <a:t>Shouldn’t </a:t>
            </a:r>
          </a:p>
          <a:p>
            <a:r>
              <a:rPr lang="en-GB" dirty="0" smtClean="0"/>
              <a:t>Wouldn’t </a:t>
            </a:r>
          </a:p>
          <a:p>
            <a:r>
              <a:rPr lang="en-GB" dirty="0" smtClean="0"/>
              <a:t>Their </a:t>
            </a:r>
          </a:p>
          <a:p>
            <a:r>
              <a:rPr lang="en-GB" dirty="0" smtClean="0"/>
              <a:t>There</a:t>
            </a:r>
          </a:p>
          <a:p>
            <a:r>
              <a:rPr lang="en-GB" dirty="0" smtClean="0"/>
              <a:t>They’re</a:t>
            </a:r>
          </a:p>
          <a:p>
            <a:r>
              <a:rPr lang="en-GB" dirty="0" smtClean="0"/>
              <a:t>Because</a:t>
            </a:r>
          </a:p>
          <a:p>
            <a:r>
              <a:rPr lang="en-GB" dirty="0" smtClean="0"/>
              <a:t>Accident </a:t>
            </a:r>
          </a:p>
          <a:p>
            <a:r>
              <a:rPr lang="en-GB" dirty="0" smtClean="0"/>
              <a:t>Accidentally </a:t>
            </a:r>
          </a:p>
          <a:p>
            <a:endParaRPr lang="en-GB" dirty="0"/>
          </a:p>
        </p:txBody>
      </p:sp>
    </p:spTree>
    <p:extLst>
      <p:ext uri="{BB962C8B-B14F-4D97-AF65-F5344CB8AC3E}">
        <p14:creationId xmlns:p14="http://schemas.microsoft.com/office/powerpoint/2010/main" val="1011918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r>
              <a:rPr lang="en-GB" dirty="0" smtClean="0">
                <a:solidFill>
                  <a:schemeClr val="bg1"/>
                </a:solidFill>
              </a:rPr>
              <a:t>Maths </a:t>
            </a:r>
            <a:endParaRPr lang="en-GB" dirty="0">
              <a:solidFill>
                <a:schemeClr val="bg1"/>
              </a:solidFill>
            </a:endParaRPr>
          </a:p>
        </p:txBody>
      </p:sp>
      <p:sp>
        <p:nvSpPr>
          <p:cNvPr id="3" name="Content Placeholder 2"/>
          <p:cNvSpPr>
            <a:spLocks noGrp="1"/>
          </p:cNvSpPr>
          <p:nvPr>
            <p:ph idx="1"/>
          </p:nvPr>
        </p:nvSpPr>
        <p:spPr/>
        <p:txBody>
          <a:bodyPr/>
          <a:lstStyle/>
          <a:p>
            <a:r>
              <a:rPr lang="en-GB" dirty="0" smtClean="0"/>
              <a:t>Activity 1:</a:t>
            </a:r>
          </a:p>
          <a:p>
            <a:r>
              <a:rPr lang="en-GB" dirty="0" smtClean="0"/>
              <a:t>White </a:t>
            </a:r>
            <a:r>
              <a:rPr lang="en-GB" dirty="0"/>
              <a:t>rose maths – related calculations </a:t>
            </a:r>
          </a:p>
          <a:p>
            <a:r>
              <a:rPr lang="en-GB" dirty="0"/>
              <a:t>https://whiterosemaths.com/homelearning/year-3/week-1-number-multiplication-division/ </a:t>
            </a:r>
            <a:endParaRPr lang="en-GB" dirty="0" smtClean="0"/>
          </a:p>
          <a:p>
            <a:r>
              <a:rPr lang="en-GB" dirty="0" smtClean="0"/>
              <a:t>Activity 2:</a:t>
            </a:r>
            <a:endParaRPr lang="en-GB" dirty="0"/>
          </a:p>
          <a:p>
            <a:endParaRPr lang="en-GB" dirty="0"/>
          </a:p>
        </p:txBody>
      </p:sp>
      <p:pic>
        <p:nvPicPr>
          <p:cNvPr id="4" name="Picture 3"/>
          <p:cNvPicPr/>
          <p:nvPr/>
        </p:nvPicPr>
        <p:blipFill>
          <a:blip r:embed="rId2"/>
          <a:stretch>
            <a:fillRect/>
          </a:stretch>
        </p:blipFill>
        <p:spPr>
          <a:xfrm>
            <a:off x="676656" y="4247051"/>
            <a:ext cx="3086100" cy="2162175"/>
          </a:xfrm>
          <a:prstGeom prst="rect">
            <a:avLst/>
          </a:prstGeom>
        </p:spPr>
      </p:pic>
    </p:spTree>
    <p:extLst>
      <p:ext uri="{BB962C8B-B14F-4D97-AF65-F5344CB8AC3E}">
        <p14:creationId xmlns:p14="http://schemas.microsoft.com/office/powerpoint/2010/main" val="4113335342"/>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44E3BB9A-3BF5-4BE4-90CF-48BFABC78514}"/>
    </a:ext>
  </a:extLst>
</a:theme>
</file>

<file path=docProps/app.xml><?xml version="1.0" encoding="utf-8"?>
<Properties xmlns="http://schemas.openxmlformats.org/officeDocument/2006/extended-properties" xmlns:vt="http://schemas.openxmlformats.org/officeDocument/2006/docPropsVTypes">
  <Template>Metropolitan</Template>
  <TotalTime>23</TotalTime>
  <Words>462</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 Light</vt:lpstr>
      <vt:lpstr>Wingdings</vt:lpstr>
      <vt:lpstr>Metropolitan</vt:lpstr>
      <vt:lpstr>Friday 15th January 2021</vt:lpstr>
      <vt:lpstr>Well done, Year 3! You have done your first week!</vt:lpstr>
      <vt:lpstr>Morning activity!</vt:lpstr>
      <vt:lpstr>Friday reflection.</vt:lpstr>
      <vt:lpstr>Reading – Theseus and the Minotaur </vt:lpstr>
      <vt:lpstr>Spelling and word of the day</vt:lpstr>
      <vt:lpstr>Maths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Friday 15th January 2021</dc:title>
  <dc:creator>Niamh Hargreaves</dc:creator>
  <cp:lastModifiedBy>Niamh Hargreaves</cp:lastModifiedBy>
  <cp:revision>5</cp:revision>
  <dcterms:created xsi:type="dcterms:W3CDTF">2021-01-08T12:56:51Z</dcterms:created>
  <dcterms:modified xsi:type="dcterms:W3CDTF">2021-01-08T13:20:29Z</dcterms:modified>
</cp:coreProperties>
</file>