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82" r:id="rId2"/>
    <p:sldId id="275" r:id="rId3"/>
    <p:sldId id="274" r:id="rId4"/>
    <p:sldId id="257" r:id="rId5"/>
    <p:sldId id="276" r:id="rId6"/>
    <p:sldId id="277" r:id="rId7"/>
    <p:sldId id="269" r:id="rId8"/>
    <p:sldId id="278" r:id="rId9"/>
    <p:sldId id="270" r:id="rId10"/>
    <p:sldId id="279" r:id="rId11"/>
    <p:sldId id="258" r:id="rId12"/>
    <p:sldId id="271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89DE6-E17D-4A73-92F4-4A23C2FF2E4D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8FC7-4113-40D6-902A-8DD893B9E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5FA9-4F45-4CB1-B5A9-18F938B636A6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9EEC-44E8-48CA-BD44-1C025E2AD83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b/b2/View_from_Cairo_Tower_31march2007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appery.com/maps/Egypt-Map.mediu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0920" cy="8256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437112"/>
            <a:ext cx="7342584" cy="1226567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Egypt – Ancient and Modern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t1.gstatic.com/images?q=tbn:ANd9GcS95_3Prc97OABMP2SqCqUP6s-g6j8pdVGGlwxWlzo9KjPhRB8n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131840" cy="2507967"/>
          </a:xfrm>
          <a:prstGeom prst="rect">
            <a:avLst/>
          </a:prstGeom>
          <a:noFill/>
        </p:spPr>
      </p:pic>
      <p:pic>
        <p:nvPicPr>
          <p:cNvPr id="29698" name="Picture 2" descr="http://www.historylink101.net/egypt_images/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320480" cy="2880320"/>
          </a:xfrm>
          <a:prstGeom prst="rect">
            <a:avLst/>
          </a:prstGeom>
          <a:noFill/>
        </p:spPr>
      </p:pic>
      <p:pic>
        <p:nvPicPr>
          <p:cNvPr id="29700" name="Picture 4" descr="http://images.imagestate.com/Watermark/233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56992"/>
            <a:ext cx="3695700" cy="3276601"/>
          </a:xfrm>
          <a:prstGeom prst="rect">
            <a:avLst/>
          </a:prstGeom>
          <a:noFill/>
        </p:spPr>
      </p:pic>
      <p:pic>
        <p:nvPicPr>
          <p:cNvPr id="29704" name="Picture 8" descr="http://www.toysoldiersclub.com/secure128/Images/ToySoldiers/AE01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3609975" cy="3276601"/>
          </a:xfrm>
          <a:prstGeom prst="rect">
            <a:avLst/>
          </a:prstGeom>
          <a:noFill/>
        </p:spPr>
      </p:pic>
      <p:pic>
        <p:nvPicPr>
          <p:cNvPr id="29706" name="Picture 10" descr="Urk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571961"/>
            <a:ext cx="2160240" cy="22706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55172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Ancient transport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t1.gstatic.com/images?q=tbn:ANd9GcRcS90ixabPqw_oFjLg8lXEM99zFmzwtwfkaew0LBy7L5G15Tl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3395"/>
            <a:ext cx="3851920" cy="3084605"/>
          </a:xfrm>
          <a:prstGeom prst="rect">
            <a:avLst/>
          </a:prstGeom>
          <a:noFill/>
        </p:spPr>
      </p:pic>
      <p:pic>
        <p:nvPicPr>
          <p:cNvPr id="15362" name="Picture 2" descr="http://galenf.com/egypt/cairo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600400" cy="2580287"/>
          </a:xfrm>
          <a:prstGeom prst="rect">
            <a:avLst/>
          </a:prstGeom>
          <a:noFill/>
        </p:spPr>
      </p:pic>
      <p:pic>
        <p:nvPicPr>
          <p:cNvPr id="15366" name="Picture 6" descr="http://www.phototravels.net/egypt/egypt-p/egypt-p-045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3923928" cy="2590848"/>
          </a:xfrm>
          <a:prstGeom prst="rect">
            <a:avLst/>
          </a:prstGeom>
          <a:noFill/>
        </p:spPr>
      </p:pic>
      <p:pic>
        <p:nvPicPr>
          <p:cNvPr id="15368" name="Picture 8" descr="http://t2.gstatic.com/images?q=tbn:ANd9GcSbFlwmy4ujG4xcgin4CXHYUF43i4oXG5dVCXNo8-HNiz-QohHW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5148064" cy="3856081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T1NwsYmQppqeO_mr8QX3yvfnOiKOv9A8UNvxt6yfE-mDzuVahAK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645024"/>
            <a:ext cx="4185980" cy="2520280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5372" name="Picture 12" descr="http://t3.gstatic.com/images?q=tbn:ANd9GcSWj5ybLFskOoE608EltluUvNPT5wS2jUPmwEUGzcNN7HqBA_A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0850" y="4905374"/>
            <a:ext cx="2343150" cy="1952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Modern transport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educationaladventures.co.uk/history/i/EgFood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056784" cy="61494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Ancient food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tltravel.com/Extra_Images/Egyptian_f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60840" cy="62214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4868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Arial Black" pitchFamily="34" charset="0"/>
              </a:rPr>
              <a:t>Modern food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cmedia.gamespy.com/pc/image/childrenofthenile_062304__062304_017_64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135750" cy="4608512"/>
          </a:xfrm>
          <a:prstGeom prst="rect">
            <a:avLst/>
          </a:prstGeom>
          <a:noFill/>
        </p:spPr>
      </p:pic>
      <p:pic>
        <p:nvPicPr>
          <p:cNvPr id="19460" name="Picture 4" descr="http://img.xcitefun.net/users/2010/07/194088,xcitefun-oldest-cities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362450" cy="3276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37321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Ancient cities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View from Cairo Tower 31march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24803" cy="6453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3326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Modern cities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logs.ubc.ca/changwen/files/2010/12/04-16-08-xochitiotzin-dental-practice-in-market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8712968" cy="610685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40466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Arial Black" pitchFamily="34" charset="0"/>
              </a:rPr>
              <a:t>Ancient</a:t>
            </a:r>
            <a:r>
              <a:rPr lang="en-GB" sz="24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Arial Black" pitchFamily="34" charset="0"/>
              </a:rPr>
              <a:t>marketplace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slimblog.co.in/wp-content/uploads/2011/04/IMG_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8352929" cy="55794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54868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Arial Black" pitchFamily="34" charset="0"/>
              </a:rPr>
              <a:t>Modern marketplace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0.gstatic.com/images?q=tbn:ANd9GcQ6FOKiQI9brbQvoWIlAve1uiQFZoXIZmSggY8bB24XFCWmASCR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112568" cy="4655703"/>
          </a:xfrm>
          <a:prstGeom prst="rect">
            <a:avLst/>
          </a:prstGeom>
          <a:noFill/>
        </p:spPr>
      </p:pic>
      <p:pic>
        <p:nvPicPr>
          <p:cNvPr id="27652" name="Picture 4" descr="http://www.philae.nu/akhet/12thdy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744416" cy="4247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4046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Ancient houses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3.static.flickr.com/2209/2266149479_18c0e77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531440"/>
            <a:ext cx="4762500" cy="3171826"/>
          </a:xfrm>
          <a:prstGeom prst="rect">
            <a:avLst/>
          </a:prstGeom>
          <a:noFill/>
        </p:spPr>
      </p:pic>
      <p:pic>
        <p:nvPicPr>
          <p:cNvPr id="16390" name="Picture 6" descr="http://i1.trekearth.com/photos/88954/cair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2060848"/>
            <a:ext cx="7070219" cy="47971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4766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Modern houses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terrobangsanon.files.wordpress.com/2010/05/ancient-egyptian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880320" cy="4060780"/>
          </a:xfrm>
          <a:prstGeom prst="rect">
            <a:avLst/>
          </a:prstGeom>
          <a:noFill/>
        </p:spPr>
      </p:pic>
      <p:pic>
        <p:nvPicPr>
          <p:cNvPr id="26628" name="Picture 4" descr="http://blog.adrianaallen.com/wp-content/uploads/2009/12/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3837459" cy="4356721"/>
          </a:xfrm>
          <a:prstGeom prst="rect">
            <a:avLst/>
          </a:prstGeom>
          <a:noFill/>
        </p:spPr>
      </p:pic>
      <p:pic>
        <p:nvPicPr>
          <p:cNvPr id="26630" name="Picture 6" descr="http://www.wysinfo.com/Perfume/picts/egyptian_burial_with_perfume_55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0"/>
            <a:ext cx="523875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Ancient clothing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galenf.com/egypt/cairo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712" y="3069276"/>
            <a:ext cx="5044288" cy="3788724"/>
          </a:xfrm>
          <a:prstGeom prst="rect">
            <a:avLst/>
          </a:prstGeom>
          <a:noFill/>
        </p:spPr>
      </p:pic>
      <p:pic>
        <p:nvPicPr>
          <p:cNvPr id="2" name="Picture 4" descr="http://intlxpatr.files.wordpress.com/2011/07/egyptian-woman-in-cairo-right-wearing-the-niq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91179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88224" y="47667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Modern clothing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29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Egypt – Ancient and Modern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</dc:creator>
  <cp:lastModifiedBy>Jo Brown</cp:lastModifiedBy>
  <cp:revision>27</cp:revision>
  <dcterms:created xsi:type="dcterms:W3CDTF">2012-01-16T21:47:42Z</dcterms:created>
  <dcterms:modified xsi:type="dcterms:W3CDTF">2021-01-12T15:28:47Z</dcterms:modified>
</cp:coreProperties>
</file>