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10" r:id="rId19"/>
    <p:sldId id="304" r:id="rId20"/>
    <p:sldId id="311" r:id="rId21"/>
    <p:sldId id="312" r:id="rId22"/>
    <p:sldId id="313" r:id="rId23"/>
    <p:sldId id="301" r:id="rId24"/>
    <p:sldId id="315" r:id="rId25"/>
    <p:sldId id="316" r:id="rId26"/>
    <p:sldId id="314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900" y="2433502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22380" y="4031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Whitney has 16 flowers.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22379" y="2435786"/>
            <a:ext cx="7848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She shares them equally between some vases.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many different ways could Whitney share her flowers to make equal groups?</a:t>
            </a:r>
          </a:p>
          <a:p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743453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593582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877647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785309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612508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753346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1017233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1171799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780117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1077415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014" y="18180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60" y="166234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4997" y="333521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28056" y="335046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4201 0.213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06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8455 0.2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0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729 0.2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37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349 0.1946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9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2447 0.278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746 0.283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7066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052 0.27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35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452 0.18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90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39392 0.180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00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7691 0.278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5451 0.278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3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4496 0.30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527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4236 0.27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365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0173 0.26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305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0.3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8" grpId="0" animBg="1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905" y="3283576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36792" y="3327479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16 didn’t share into 3 equal groups.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5814908" y="3371020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577 0.20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0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552 0.2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23 0.2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2448 0.2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10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8125 0.1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243 0.2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16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364 0.3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15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1944 0.3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49323 0.23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2343 0.1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99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719 0.2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0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85 0.23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6128 0.2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7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5417 0.2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396 0.27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4757 0.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  <p:bldP spid="18" grpId="1" animBg="1"/>
      <p:bldP spid="45" grpId="0" animBg="1"/>
      <p:bldP spid="45" grpId="1" animBg="1"/>
      <p:bldP spid="46" grpId="0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8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258511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20488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444441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2800" dirty="0">
                <a:latin typeface="Comic Sans MS" panose="030F0702030302020204" pitchFamily="66" charset="0"/>
              </a:rPr>
              <a:t>flower in each vase. 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82464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85" y="2096700"/>
            <a:ext cx="5847837" cy="336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2480E-38B4-4D1D-9971-26756D67D987}"/>
              </a:ext>
            </a:extLst>
          </p:cNvPr>
          <p:cNvSpPr/>
          <p:nvPr/>
        </p:nvSpPr>
        <p:spPr>
          <a:xfrm>
            <a:off x="3022978" y="2201854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1A7990-5973-4853-825D-C800463DC39A}"/>
              </a:ext>
            </a:extLst>
          </p:cNvPr>
          <p:cNvSpPr/>
          <p:nvPr/>
        </p:nvSpPr>
        <p:spPr>
          <a:xfrm>
            <a:off x="5206138" y="2174195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0B6C640-5F4B-4F51-B5A6-4285DF5F9ACC}"/>
              </a:ext>
            </a:extLst>
          </p:cNvPr>
          <p:cNvSpPr/>
          <p:nvPr/>
        </p:nvSpPr>
        <p:spPr>
          <a:xfrm>
            <a:off x="3022978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C63BEF0-E472-4F65-9689-3AB22CFA1AE6}"/>
              </a:ext>
            </a:extLst>
          </p:cNvPr>
          <p:cNvSpPr/>
          <p:nvPr/>
        </p:nvSpPr>
        <p:spPr>
          <a:xfrm>
            <a:off x="3022978" y="3871128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D377D01-D28B-4779-B7E5-BC7E6AF2D805}"/>
              </a:ext>
            </a:extLst>
          </p:cNvPr>
          <p:cNvSpPr/>
          <p:nvPr/>
        </p:nvSpPr>
        <p:spPr>
          <a:xfrm flipH="1">
            <a:off x="5342962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B9A7226C-547D-41E7-867F-A53FAD448895}"/>
              </a:ext>
            </a:extLst>
          </p:cNvPr>
          <p:cNvSpPr/>
          <p:nvPr/>
        </p:nvSpPr>
        <p:spPr>
          <a:xfrm flipH="1">
            <a:off x="5342962" y="3909871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6" grpId="0" animBg="1"/>
      <p:bldP spid="6" grpId="1" animBg="1"/>
      <p:bldP spid="35" grpId="0" animBg="1"/>
      <p:bldP spid="35" grpId="1" animBg="1"/>
      <p:bldP spid="2" grpId="0" animBg="1"/>
      <p:bldP spid="2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2" y="1642383"/>
            <a:ext cx="3286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1599895"/>
            <a:ext cx="3286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4351" y="3794590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408" y="3803371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496" y="3837078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81334"/>
            <a:ext cx="2137575" cy="139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0" y="1858964"/>
            <a:ext cx="2137575" cy="1394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33337" y="4745329"/>
            <a:ext cx="4675672" cy="1166878"/>
            <a:chOff x="2333337" y="4745329"/>
            <a:chExt cx="4675672" cy="116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33337" y="4761723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7216" y="4770504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304" y="4804211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9" y="3077237"/>
            <a:ext cx="2137575" cy="1394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0" y="2993965"/>
            <a:ext cx="2137575" cy="139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0" y="3025612"/>
            <a:ext cx="2137575" cy="139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34043"/>
            <a:ext cx="7848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Which division calculation matches the problem below?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5439" y="2465655"/>
            <a:ext cx="7848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Dora has 6 plates.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She shares 18 cookies equally onto the plates.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238" y="4111488"/>
            <a:ext cx="3121857" cy="804167"/>
            <a:chOff x="860842" y="4111488"/>
            <a:chExt cx="3121857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860842" y="413743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5513" y="414621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21457" y="423897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1837" y="4094124"/>
            <a:ext cx="3239425" cy="804167"/>
            <a:chOff x="2829725" y="4735778"/>
            <a:chExt cx="3239425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2829725" y="476172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224" y="477050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7908" y="486326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557" y="1465733"/>
            <a:ext cx="1411075" cy="17021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01837" y="3841611"/>
            <a:ext cx="3405694" cy="129322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9" y="2530517"/>
            <a:ext cx="819077" cy="3145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8" y="2465655"/>
            <a:ext cx="819077" cy="3145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5" y="2383644"/>
            <a:ext cx="819077" cy="3145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2303607"/>
            <a:ext cx="819077" cy="3145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75" y="2212096"/>
            <a:ext cx="819077" cy="3145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2" y="2146334"/>
            <a:ext cx="819077" cy="31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48350" y="3437594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1666" y="581190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83525"/>
            <a:ext cx="493571" cy="1391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247958"/>
            <a:ext cx="282194" cy="324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0906"/>
              </p:ext>
            </p:extLst>
          </p:nvPr>
        </p:nvGraphicFramePr>
        <p:xfrm>
          <a:off x="1382268" y="1787965"/>
          <a:ext cx="6096000" cy="137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77872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5549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1911669"/>
                    </a:ext>
                  </a:extLst>
                </a:gridCol>
              </a:tblGrid>
              <a:tr h="1372326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7064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83525"/>
            <a:ext cx="493571" cy="1391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83525"/>
            <a:ext cx="493571" cy="1391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83525"/>
            <a:ext cx="493571" cy="1391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83525"/>
            <a:ext cx="493571" cy="1391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83525"/>
            <a:ext cx="493571" cy="13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234671"/>
            <a:ext cx="493571" cy="1391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234671"/>
            <a:ext cx="493571" cy="1391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234671"/>
            <a:ext cx="493571" cy="1391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234671"/>
            <a:ext cx="493571" cy="1391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234671"/>
            <a:ext cx="493571" cy="139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234671"/>
            <a:ext cx="493571" cy="139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10295"/>
              </p:ext>
            </p:extLst>
          </p:nvPr>
        </p:nvGraphicFramePr>
        <p:xfrm>
          <a:off x="1382268" y="4617789"/>
          <a:ext cx="6096000" cy="137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62272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49460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645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6102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844693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982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247958"/>
            <a:ext cx="282194" cy="32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050704"/>
            <a:ext cx="282194" cy="3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050704"/>
            <a:ext cx="282194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853451"/>
            <a:ext cx="282194" cy="3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853451"/>
            <a:ext cx="282194" cy="3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656198"/>
            <a:ext cx="282194" cy="3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656198"/>
            <a:ext cx="282194" cy="3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458945"/>
            <a:ext cx="282194" cy="3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458945"/>
            <a:ext cx="282194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5209 0.2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5816 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215 0.1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9774 0.2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955 0.1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3941 0.1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5209 0.2025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5955 0.1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5729 0.191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4757 0.194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4063 0.198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538 0.0877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3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712 0.1497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47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11077 0.1819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909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563 0.124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22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747 0.210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1053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396 0.15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66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9757 0.236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11806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0261 0.18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09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1372 0.2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34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525 0.2108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64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61749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51487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36299" y="119394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7" y="2622681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not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9291" y="45188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69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9" y="509452"/>
            <a:ext cx="745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78572" y="451619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785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2901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2118 0.263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302 0.277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236 0.280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295 0.1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3542 0.189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6493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368 0.22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712 0.18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7986 0.191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8" y="509452"/>
            <a:ext cx="739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7230" y="4524737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857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8713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21448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7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316 0.0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7639 0.277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1702 0.27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2569 0.192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4059 -0.063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15 0.186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3803 0.1893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487 0.18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4375 -0.0509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9" y="426985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3" y="426985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426985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1" y="426985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5" y="426985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9" y="426985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6" y="1039087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0" y="1039087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4" y="1039087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38" y="1039087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096" y="4335943"/>
            <a:ext cx="7197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strawberries left over.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9523" y="42605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177" y="471767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951" y="51469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59196" y="556705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85 0.199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507 0.4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451 0.429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1181 0.435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9843 0.183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3415 0.192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0173 0.31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75 0.3256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8767 0.334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715 0.1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2" y="4767943"/>
            <a:ext cx="1642892" cy="11500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3" y="1837984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32093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335509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73" y="3405504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5" y="1683183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5" y="1752072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9" y="1797393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18" y="3221446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9" y="3246406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09" y="3405504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2602090" y="4677652"/>
            <a:ext cx="4243643" cy="1055608"/>
          </a:xfrm>
          <a:prstGeom prst="wedgeRoundRectCallout">
            <a:avLst>
              <a:gd name="adj1" fmla="val -58461"/>
              <a:gd name="adj2" fmla="val 721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someone mention left over strawberries?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284 0.6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313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3107 0.6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5|3.4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6|9.8|1.9|3.4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5|9|4.1|2|2.3|4|2.1|2|6.3|2.9|5.1|3.8|8.6|2.6|2.6|1.9|1.7|10.1|1.6|6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|1.2|2.3|0.9|0.8|1.4|0.7|0.9|1.6|0.8|0.7|4.5|2.5|3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5.6|1|0.9|1|2.2|0.9|0.6|0.8|3.1|1.4|0.7|0.7|5|1|3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4|1.7|1.1|1.4|1|2.3|1.1|1|1|1|11.4|18.5|3.8|4.7|4|1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3|3.5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9|2.3|9.8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|2.9|22.7|1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ee99ee9-287b-4f9a-957c-ba5ae7375c9a"/>
    <ds:schemaRef ds:uri="http://www.w3.org/XML/1998/namespace"/>
    <ds:schemaRef ds:uri="522d4c35-b548-4432-90ae-af4376e1c4b4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68933-ED2D-4C9B-8F12-9CA5C8190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8740</TotalTime>
  <Words>349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Jo Brown</cp:lastModifiedBy>
  <cp:revision>231</cp:revision>
  <dcterms:created xsi:type="dcterms:W3CDTF">2019-07-05T11:02:13Z</dcterms:created>
  <dcterms:modified xsi:type="dcterms:W3CDTF">2021-01-19T18:24:35Z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