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3"/>
  </p:notesMasterIdLst>
  <p:sldIdLst>
    <p:sldId id="257" r:id="rId2"/>
  </p:sldIdLst>
  <p:sldSz cx="18288000" cy="10287000"/>
  <p:notesSz cx="6858000" cy="9144000"/>
  <p:embeddedFontLst>
    <p:embeddedFont>
      <p:font typeface="Montserrat" panose="020B0604020202020204" charset="0"/>
      <p:regular r:id="rId4"/>
      <p:bold r:id="rId5"/>
      <p:italic r:id="rId6"/>
      <p:boldItalic r:id="rId7"/>
    </p:embeddedFont>
    <p:embeddedFont>
      <p:font typeface="Montserrat Medium" panose="020B0604020202020204" charset="0"/>
      <p:regular r:id="rId8"/>
      <p:bold r:id="rId9"/>
      <p:italic r:id="rId10"/>
      <p:boldItalic r:id="rId11"/>
    </p:embeddedFont>
    <p:embeddedFont>
      <p:font typeface="Montserrat SemiBold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F43BA8C-E609-49AF-8D2D-FEF21821E23C}">
  <a:tblStyle styleId="{1F43BA8C-E609-49AF-8D2D-FEF21821E2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b49854a00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b49854a00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sz="6000" b="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2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l="49" r="59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 slide with three elements 1">
  <p:cSld name="TITLE_ONLY_1_2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ubTitle" idx="2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3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50" tIns="180000" rIns="182850" bIns="18285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81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marL="1371600" lvl="2" indent="-381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marL="1828800" lvl="3" indent="-381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marL="2286000" lvl="4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381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marL="3657600" lvl="7" indent="-381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marL="4114800" lvl="8" indent="-3810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subTitle" idx="4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body" idx="5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50" tIns="180000" rIns="182850" bIns="18285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81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marL="1371600" lvl="2" indent="-381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marL="1828800" lvl="3" indent="-381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marL="2286000" lvl="4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381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marL="3657600" lvl="7" indent="-381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marL="4114800" lvl="8" indent="-3810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ubTitle" idx="6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body" idx="7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50" tIns="180000" rIns="182850" bIns="18285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81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marL="1371600" lvl="2" indent="-381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marL="1828800" lvl="3" indent="-381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marL="2286000" lvl="4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381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marL="3657600" lvl="7" indent="-381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marL="4114800" lvl="8" indent="-3810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2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sz="6000" b="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l="9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 idx="3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 slide with three elements">
  <p:cSld name="TITLE_ONLY_1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ubTitle" idx="1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2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50" tIns="180000" rIns="182850" bIns="182850" anchor="t" anchorCtr="0">
            <a:noAutofit/>
          </a:bodyPr>
          <a:lstStyle>
            <a:lvl1pPr marL="457200" lvl="0" indent="-406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ubTitle" idx="3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4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50" tIns="180000" rIns="182850" bIns="182850" anchor="t" anchorCtr="0">
            <a:noAutofit/>
          </a:bodyPr>
          <a:lstStyle>
            <a:lvl1pPr marL="457200" lvl="0" indent="-40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ubTitle" idx="5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6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50" tIns="180000" rIns="182850" bIns="182850" anchor="t" anchorCtr="0">
            <a:noAutofit/>
          </a:bodyPr>
          <a:lstStyle>
            <a:lvl1pPr marL="457200" lvl="0" indent="-406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tting tasks">
  <p:cSld name="TITLE_ONLY_1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ubTitle" idx="1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ubTitle" idx="2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3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ubTitle" idx="4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5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ubTitle" idx="6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ubTitle" idx="7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ltiple choice options">
  <p:cSld name="TITLE_ONLY_1_1_1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ubTitle" idx="1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ubTitle" idx="3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ubTitle" idx="5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6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7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spcFirstLastPara="1" wrap="square" lIns="182850" tIns="180000" rIns="182850" bIns="1828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8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318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marL="1371600" lvl="2" indent="-4064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marL="1828800" lvl="3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marL="2286000" lvl="4" indent="-4064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marL="2743200" lvl="5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marL="3200400" lvl="6" indent="-406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marL="3657600" lvl="7" indent="-4064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marL="4114800" lvl="8" indent="-4064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 b="0" i="1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ubTitle" idx="1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l="9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sz="44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4318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406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4064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4064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406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406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4064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4064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4">
            <a:alphaModFix/>
          </a:blip>
          <a:srcRect l="9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>
            <a:spLocks noGrp="1"/>
          </p:cNvSpPr>
          <p:nvPr>
            <p:ph type="sldNum" idx="12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  <p:graphicFrame>
        <p:nvGraphicFramePr>
          <p:cNvPr id="98" name="Google Shape;98;p16"/>
          <p:cNvGraphicFramePr/>
          <p:nvPr/>
        </p:nvGraphicFramePr>
        <p:xfrm>
          <a:off x="802500" y="2199450"/>
          <a:ext cx="16383000" cy="6888330"/>
        </p:xfrm>
        <a:graphic>
          <a:graphicData uri="http://schemas.openxmlformats.org/drawingml/2006/table">
            <a:tbl>
              <a:tblPr>
                <a:noFill/>
                <a:tableStyleId>{1F43BA8C-E609-49AF-8D2D-FEF21821E23C}</a:tableStyleId>
              </a:tblPr>
              <a:tblGrid>
                <a:gridCol w="340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400" b="1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Object</a:t>
                      </a:r>
                      <a:endParaRPr sz="4400"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Squash</a:t>
                      </a:r>
                      <a:endParaRPr sz="4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Bend</a:t>
                      </a:r>
                      <a:endParaRPr sz="4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Twist</a:t>
                      </a:r>
                      <a:endParaRPr sz="4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Stretch</a:t>
                      </a:r>
                      <a:endParaRPr sz="4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sock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elastic band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sponge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i="1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Choose your own object!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802500" y="163550"/>
            <a:ext cx="14286900" cy="906600"/>
          </a:xfrm>
          <a:prstGeom prst="rect">
            <a:avLst/>
          </a:prstGeom>
          <a:noFill/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0" i="1">
                <a:solidFill>
                  <a:schemeClr val="accent3"/>
                </a:solidFill>
              </a:rPr>
              <a:t>Record your answers by putting a tick or cross in each column.</a:t>
            </a:r>
            <a:endParaRPr sz="4000" b="0" i="1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Montserrat</vt:lpstr>
      <vt:lpstr>Montserrat Medium</vt:lpstr>
      <vt:lpstr>Montserrat SemiBold</vt:lpstr>
      <vt:lpstr>Oak National Academy v2</vt:lpstr>
      <vt:lpstr>Record your answers by putting a tick or cross in each column.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your answers by putting a tick or cross in each column.</dc:title>
  <dc:creator>Jo Brown</dc:creator>
  <cp:lastModifiedBy>Jo Brown</cp:lastModifiedBy>
  <cp:revision>1</cp:revision>
  <dcterms:modified xsi:type="dcterms:W3CDTF">2021-01-05T22:10:24Z</dcterms:modified>
</cp:coreProperties>
</file>