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197948E9-B6CB-425F-90FC-62888F32BDEA}" type="datetimeFigureOut">
              <a:rPr lang="en-GB" smtClean="0"/>
              <a:t>22/01/2021</a:t>
            </a:fld>
            <a:endParaRPr lang="en-GB"/>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GB"/>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3C5B85CF-6A02-4ACF-9905-0DB097342071}" type="slidenum">
              <a:rPr lang="en-GB" smtClean="0"/>
              <a:t>‹#›</a:t>
            </a:fld>
            <a:endParaRPr lang="en-GB"/>
          </a:p>
        </p:txBody>
      </p:sp>
    </p:spTree>
    <p:extLst>
      <p:ext uri="{BB962C8B-B14F-4D97-AF65-F5344CB8AC3E}">
        <p14:creationId xmlns:p14="http://schemas.microsoft.com/office/powerpoint/2010/main" val="3072898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7948E9-B6CB-425F-90FC-62888F32BDEA}" type="datetimeFigureOut">
              <a:rPr lang="en-GB" smtClean="0"/>
              <a:t>22/01/2021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5B85CF-6A02-4ACF-9905-0DB097342071}" type="slidenum">
              <a:rPr lang="en-GB" smtClean="0"/>
              <a:t>‹#›</a:t>
            </a:fld>
            <a:endParaRPr lang="en-GB"/>
          </a:p>
        </p:txBody>
      </p:sp>
    </p:spTree>
    <p:extLst>
      <p:ext uri="{BB962C8B-B14F-4D97-AF65-F5344CB8AC3E}">
        <p14:creationId xmlns:p14="http://schemas.microsoft.com/office/powerpoint/2010/main" val="1935885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7948E9-B6CB-425F-90FC-62888F32BDEA}" type="datetimeFigureOut">
              <a:rPr lang="en-GB" smtClean="0"/>
              <a:t>22/01/2021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5B85CF-6A02-4ACF-9905-0DB097342071}" type="slidenum">
              <a:rPr lang="en-GB" smtClean="0"/>
              <a:t>‹#›</a:t>
            </a:fld>
            <a:endParaRPr lang="en-GB"/>
          </a:p>
        </p:txBody>
      </p:sp>
    </p:spTree>
    <p:extLst>
      <p:ext uri="{BB962C8B-B14F-4D97-AF65-F5344CB8AC3E}">
        <p14:creationId xmlns:p14="http://schemas.microsoft.com/office/powerpoint/2010/main" val="895006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7948E9-B6CB-425F-90FC-62888F32BDEA}" type="datetimeFigureOut">
              <a:rPr lang="en-GB" smtClean="0"/>
              <a:t>22/01/2021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5B85CF-6A02-4ACF-9905-0DB097342071}" type="slidenum">
              <a:rPr lang="en-GB" smtClean="0"/>
              <a:t>‹#›</a:t>
            </a:fld>
            <a:endParaRPr lang="en-GB"/>
          </a:p>
        </p:txBody>
      </p:sp>
    </p:spTree>
    <p:extLst>
      <p:ext uri="{BB962C8B-B14F-4D97-AF65-F5344CB8AC3E}">
        <p14:creationId xmlns:p14="http://schemas.microsoft.com/office/powerpoint/2010/main" val="4178601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97948E9-B6CB-425F-90FC-62888F32BDEA}" type="datetimeFigureOut">
              <a:rPr lang="en-GB" smtClean="0"/>
              <a:t>22/01/2021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5B85CF-6A02-4ACF-9905-0DB097342071}" type="slidenum">
              <a:rPr lang="en-GB" smtClean="0"/>
              <a:t>‹#›</a:t>
            </a:fld>
            <a:endParaRPr lang="en-GB"/>
          </a:p>
        </p:txBody>
      </p:sp>
    </p:spTree>
    <p:extLst>
      <p:ext uri="{BB962C8B-B14F-4D97-AF65-F5344CB8AC3E}">
        <p14:creationId xmlns:p14="http://schemas.microsoft.com/office/powerpoint/2010/main" val="3658600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7948E9-B6CB-425F-90FC-62888F32BDEA}" type="datetimeFigureOut">
              <a:rPr lang="en-GB" smtClean="0"/>
              <a:t>22/01/2021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5B85CF-6A02-4ACF-9905-0DB097342071}" type="slidenum">
              <a:rPr lang="en-GB" smtClean="0"/>
              <a:t>‹#›</a:t>
            </a:fld>
            <a:endParaRPr lang="en-GB"/>
          </a:p>
        </p:txBody>
      </p:sp>
    </p:spTree>
    <p:extLst>
      <p:ext uri="{BB962C8B-B14F-4D97-AF65-F5344CB8AC3E}">
        <p14:creationId xmlns:p14="http://schemas.microsoft.com/office/powerpoint/2010/main" val="21322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97948E9-B6CB-425F-90FC-62888F32BDEA}" type="datetimeFigureOut">
              <a:rPr lang="en-GB" smtClean="0"/>
              <a:t>22/01/2021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C5B85CF-6A02-4ACF-9905-0DB097342071}" type="slidenum">
              <a:rPr lang="en-GB" smtClean="0"/>
              <a:t>‹#›</a:t>
            </a:fld>
            <a:endParaRPr lang="en-GB"/>
          </a:p>
        </p:txBody>
      </p:sp>
    </p:spTree>
    <p:extLst>
      <p:ext uri="{BB962C8B-B14F-4D97-AF65-F5344CB8AC3E}">
        <p14:creationId xmlns:p14="http://schemas.microsoft.com/office/powerpoint/2010/main" val="1322861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97948E9-B6CB-425F-90FC-62888F32BDEA}" type="datetimeFigureOut">
              <a:rPr lang="en-GB" smtClean="0"/>
              <a:t>22/01/2021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C5B85CF-6A02-4ACF-9905-0DB097342071}" type="slidenum">
              <a:rPr lang="en-GB" smtClean="0"/>
              <a:t>‹#›</a:t>
            </a:fld>
            <a:endParaRPr lang="en-GB"/>
          </a:p>
        </p:txBody>
      </p:sp>
    </p:spTree>
    <p:extLst>
      <p:ext uri="{BB962C8B-B14F-4D97-AF65-F5344CB8AC3E}">
        <p14:creationId xmlns:p14="http://schemas.microsoft.com/office/powerpoint/2010/main" val="2160254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7948E9-B6CB-425F-90FC-62888F32BDEA}" type="datetimeFigureOut">
              <a:rPr lang="en-GB" smtClean="0"/>
              <a:t>22/01/2021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C5B85CF-6A02-4ACF-9905-0DB097342071}" type="slidenum">
              <a:rPr lang="en-GB" smtClean="0"/>
              <a:t>‹#›</a:t>
            </a:fld>
            <a:endParaRPr lang="en-GB"/>
          </a:p>
        </p:txBody>
      </p:sp>
    </p:spTree>
    <p:extLst>
      <p:ext uri="{BB962C8B-B14F-4D97-AF65-F5344CB8AC3E}">
        <p14:creationId xmlns:p14="http://schemas.microsoft.com/office/powerpoint/2010/main" val="3361321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Edit Master text styles</a:t>
            </a:r>
          </a:p>
        </p:txBody>
      </p:sp>
      <p:sp>
        <p:nvSpPr>
          <p:cNvPr id="5" name="Date Placeholder 4"/>
          <p:cNvSpPr>
            <a:spLocks noGrp="1"/>
          </p:cNvSpPr>
          <p:nvPr>
            <p:ph type="dt" sz="half" idx="10"/>
          </p:nvPr>
        </p:nvSpPr>
        <p:spPr/>
        <p:txBody>
          <a:bodyPr/>
          <a:lstStyle/>
          <a:p>
            <a:fld id="{197948E9-B6CB-425F-90FC-62888F32BDEA}" type="datetimeFigureOut">
              <a:rPr lang="en-GB" smtClean="0"/>
              <a:t>22/01/2021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3C5B85CF-6A02-4ACF-9905-0DB097342071}" type="slidenum">
              <a:rPr lang="en-GB" smtClean="0"/>
              <a:t>‹#›</a:t>
            </a:fld>
            <a:endParaRPr lang="en-GB"/>
          </a:p>
        </p:txBody>
      </p:sp>
    </p:spTree>
    <p:extLst>
      <p:ext uri="{BB962C8B-B14F-4D97-AF65-F5344CB8AC3E}">
        <p14:creationId xmlns:p14="http://schemas.microsoft.com/office/powerpoint/2010/main" val="966384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197948E9-B6CB-425F-90FC-62888F32BDEA}" type="datetimeFigureOut">
              <a:rPr lang="en-GB" smtClean="0"/>
              <a:t>22/01/2021</a:t>
            </a:fld>
            <a:endParaRPr lang="en-GB"/>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GB"/>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3C5B85CF-6A02-4ACF-9905-0DB097342071}" type="slidenum">
              <a:rPr lang="en-GB" smtClean="0"/>
              <a:t>‹#›</a:t>
            </a:fld>
            <a:endParaRPr lang="en-GB"/>
          </a:p>
        </p:txBody>
      </p:sp>
    </p:spTree>
    <p:extLst>
      <p:ext uri="{BB962C8B-B14F-4D97-AF65-F5344CB8AC3E}">
        <p14:creationId xmlns:p14="http://schemas.microsoft.com/office/powerpoint/2010/main" val="13380931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197948E9-B6CB-425F-90FC-62888F32BDEA}" type="datetimeFigureOut">
              <a:rPr lang="en-GB" smtClean="0"/>
              <a:t>22/01/2021</a:t>
            </a:fld>
            <a:endParaRPr lang="en-GB"/>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GB"/>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3C5B85CF-6A02-4ACF-9905-0DB097342071}" type="slidenum">
              <a:rPr lang="en-GB" smtClean="0"/>
              <a:t>‹#›</a:t>
            </a:fld>
            <a:endParaRPr lang="en-GB"/>
          </a:p>
        </p:txBody>
      </p:sp>
    </p:spTree>
    <p:extLst>
      <p:ext uri="{BB962C8B-B14F-4D97-AF65-F5344CB8AC3E}">
        <p14:creationId xmlns:p14="http://schemas.microsoft.com/office/powerpoint/2010/main" val="2981580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loom.com/share/b526da2c19084a1e882567a046b1ebaa"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English</a:t>
            </a:r>
            <a:br>
              <a:rPr lang="en-GB" dirty="0" smtClean="0"/>
            </a:br>
            <a:r>
              <a:rPr lang="en-GB" dirty="0" smtClean="0"/>
              <a:t>Year 3 </a:t>
            </a:r>
            <a:endParaRPr lang="en-GB" dirty="0"/>
          </a:p>
        </p:txBody>
      </p:sp>
      <p:sp>
        <p:nvSpPr>
          <p:cNvPr id="3" name="Subtitle 2"/>
          <p:cNvSpPr>
            <a:spLocks noGrp="1"/>
          </p:cNvSpPr>
          <p:nvPr>
            <p:ph type="subTitle" idx="1"/>
          </p:nvPr>
        </p:nvSpPr>
        <p:spPr/>
        <p:txBody>
          <a:bodyPr>
            <a:normAutofit fontScale="70000" lnSpcReduction="20000"/>
          </a:bodyPr>
          <a:lstStyle/>
          <a:p>
            <a:r>
              <a:rPr lang="en-GB" dirty="0" smtClean="0"/>
              <a:t>W.C:</a:t>
            </a:r>
            <a:r>
              <a:rPr lang="en-GB" dirty="0" smtClean="0">
                <a:sym typeface="Wingdings" panose="05000000000000000000" pitchFamily="2" charset="2"/>
              </a:rPr>
              <a:t> 25.1.21</a:t>
            </a:r>
          </a:p>
          <a:p>
            <a:r>
              <a:rPr lang="en-GB" dirty="0" smtClean="0">
                <a:sym typeface="Wingdings" panose="05000000000000000000" pitchFamily="2" charset="2"/>
              </a:rPr>
              <a:t>Miss </a:t>
            </a:r>
            <a:r>
              <a:rPr lang="en-GB" dirty="0" smtClean="0">
                <a:sym typeface="Wingdings" panose="05000000000000000000" pitchFamily="2" charset="2"/>
              </a:rPr>
              <a:t>Hargreaves</a:t>
            </a:r>
          </a:p>
          <a:p>
            <a:r>
              <a:rPr lang="en-GB" dirty="0">
                <a:sym typeface="Wingdings" panose="05000000000000000000" pitchFamily="2" charset="2"/>
                <a:hlinkClick r:id="rId2"/>
              </a:rPr>
              <a:t>https://</a:t>
            </a:r>
            <a:r>
              <a:rPr lang="en-GB" dirty="0" smtClean="0">
                <a:sym typeface="Wingdings" panose="05000000000000000000" pitchFamily="2" charset="2"/>
                <a:hlinkClick r:id="rId2"/>
              </a:rPr>
              <a:t>www.loom.com/share/b526da2c19084a1e882567a046b1ebaa</a:t>
            </a:r>
            <a:endParaRPr lang="en-GB" dirty="0" smtClean="0">
              <a:sym typeface="Wingdings" panose="05000000000000000000" pitchFamily="2" charset="2"/>
            </a:endParaRPr>
          </a:p>
          <a:p>
            <a:r>
              <a:rPr lang="en-GB" dirty="0" smtClean="0">
                <a:sym typeface="Wingdings" panose="05000000000000000000" pitchFamily="2" charset="2"/>
              </a:rPr>
              <a:t>(this is a video link to a recording of me going through the work for the week) </a:t>
            </a:r>
            <a:endParaRPr lang="en-GB" dirty="0"/>
          </a:p>
        </p:txBody>
      </p:sp>
    </p:spTree>
    <p:extLst>
      <p:ext uri="{BB962C8B-B14F-4D97-AF65-F5344CB8AC3E}">
        <p14:creationId xmlns:p14="http://schemas.microsoft.com/office/powerpoint/2010/main" val="14810108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Monday and Tuesday </a:t>
            </a:r>
            <a:endParaRPr lang="en-GB" dirty="0"/>
          </a:p>
        </p:txBody>
      </p:sp>
      <p:sp>
        <p:nvSpPr>
          <p:cNvPr id="3" name="Content Placeholder 2"/>
          <p:cNvSpPr>
            <a:spLocks noGrp="1"/>
          </p:cNvSpPr>
          <p:nvPr>
            <p:ph idx="1"/>
          </p:nvPr>
        </p:nvSpPr>
        <p:spPr>
          <a:xfrm>
            <a:off x="676656" y="2011680"/>
            <a:ext cx="6056741" cy="3971109"/>
          </a:xfrm>
        </p:spPr>
        <p:txBody>
          <a:bodyPr/>
          <a:lstStyle/>
          <a:p>
            <a:r>
              <a:rPr lang="en-GB" dirty="0" smtClean="0"/>
              <a:t>I would like you al to begin planning your Greek myth this week. </a:t>
            </a:r>
            <a:endParaRPr lang="en-GB" dirty="0"/>
          </a:p>
          <a:p>
            <a:r>
              <a:rPr lang="en-GB" dirty="0" smtClean="0"/>
              <a:t>You need to use the planning sheet guide to help you with this that is available on the website.</a:t>
            </a:r>
          </a:p>
          <a:p>
            <a:r>
              <a:rPr lang="en-GB" dirty="0" smtClean="0"/>
              <a:t> (this doesn’t need to be printed off if you don’t have access to a printer and can be viewed on the website)</a:t>
            </a:r>
          </a:p>
          <a:p>
            <a:r>
              <a:rPr lang="en-GB" dirty="0" smtClean="0"/>
              <a:t>This sheet will help you think of everything you need to include in your Greek myth.</a:t>
            </a:r>
            <a:endParaRPr lang="en-GB" dirty="0"/>
          </a:p>
        </p:txBody>
      </p:sp>
      <p:pic>
        <p:nvPicPr>
          <p:cNvPr id="4" name="Picture 3"/>
          <p:cNvPicPr>
            <a:picLocks noChangeAspect="1"/>
          </p:cNvPicPr>
          <p:nvPr/>
        </p:nvPicPr>
        <p:blipFill>
          <a:blip r:embed="rId2"/>
          <a:stretch>
            <a:fillRect/>
          </a:stretch>
        </p:blipFill>
        <p:spPr>
          <a:xfrm>
            <a:off x="6868476" y="2157731"/>
            <a:ext cx="5038931" cy="3472360"/>
          </a:xfrm>
          <a:prstGeom prst="rect">
            <a:avLst/>
          </a:prstGeom>
        </p:spPr>
      </p:pic>
    </p:spTree>
    <p:extLst>
      <p:ext uri="{BB962C8B-B14F-4D97-AF65-F5344CB8AC3E}">
        <p14:creationId xmlns:p14="http://schemas.microsoft.com/office/powerpoint/2010/main" val="37825250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50019" y="483009"/>
            <a:ext cx="7033217" cy="4846636"/>
          </a:xfrm>
          <a:prstGeom prst="rect">
            <a:avLst/>
          </a:prstGeom>
        </p:spPr>
      </p:pic>
      <p:sp>
        <p:nvSpPr>
          <p:cNvPr id="5" name="Content Placeholder 2"/>
          <p:cNvSpPr txBox="1">
            <a:spLocks/>
          </p:cNvSpPr>
          <p:nvPr/>
        </p:nvSpPr>
        <p:spPr>
          <a:xfrm>
            <a:off x="7417091" y="483009"/>
            <a:ext cx="4470109" cy="5682660"/>
          </a:xfrm>
          <a:prstGeom prst="rect">
            <a:avLst/>
          </a:prstGeom>
        </p:spPr>
        <p:txBody>
          <a:bodyPr vert="horz" lIns="91440" tIns="45720" rIns="91440" bIns="45720" rtlCol="0">
            <a:normAutofit lnSpcReduction="10000"/>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r>
              <a:rPr lang="en-GB" b="1" dirty="0" smtClean="0"/>
              <a:t>Monday:</a:t>
            </a:r>
          </a:p>
          <a:p>
            <a:r>
              <a:rPr lang="en-GB" dirty="0" smtClean="0"/>
              <a:t>I would like you to look at the top row only and plan this in detail to help you write your Greek myth. </a:t>
            </a:r>
          </a:p>
          <a:p>
            <a:r>
              <a:rPr lang="en-GB" dirty="0" smtClean="0"/>
              <a:t>I would split an a4 page into 5 different boxes and then write as much detail under each heading as I could. </a:t>
            </a:r>
          </a:p>
          <a:p>
            <a:r>
              <a:rPr lang="en-GB" b="1" dirty="0" smtClean="0"/>
              <a:t>Tuesday: </a:t>
            </a:r>
          </a:p>
          <a:p>
            <a:r>
              <a:rPr lang="en-GB" dirty="0" smtClean="0"/>
              <a:t>Now, you need to repeat the process of Monday and work on the second row. </a:t>
            </a:r>
          </a:p>
          <a:p>
            <a:r>
              <a:rPr lang="en-GB" dirty="0" smtClean="0"/>
              <a:t>I would like to see all plans by Tuesday. </a:t>
            </a:r>
          </a:p>
          <a:p>
            <a:r>
              <a:rPr lang="en-GB" b="1" dirty="0" smtClean="0"/>
              <a:t>misshargreaves@oxenhope.bradford.sch.uk</a:t>
            </a:r>
            <a:endParaRPr lang="en-GB" b="1" dirty="0"/>
          </a:p>
        </p:txBody>
      </p:sp>
    </p:spTree>
    <p:extLst>
      <p:ext uri="{BB962C8B-B14F-4D97-AF65-F5344CB8AC3E}">
        <p14:creationId xmlns:p14="http://schemas.microsoft.com/office/powerpoint/2010/main" val="32470797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Mountain planner sheet:</a:t>
            </a:r>
            <a:endParaRPr lang="en-GB" dirty="0"/>
          </a:p>
        </p:txBody>
      </p:sp>
      <p:sp>
        <p:nvSpPr>
          <p:cNvPr id="3" name="Content Placeholder 2"/>
          <p:cNvSpPr>
            <a:spLocks noGrp="1"/>
          </p:cNvSpPr>
          <p:nvPr>
            <p:ph idx="1"/>
          </p:nvPr>
        </p:nvSpPr>
        <p:spPr>
          <a:xfrm>
            <a:off x="676656" y="2011680"/>
            <a:ext cx="5397573" cy="4245429"/>
          </a:xfrm>
        </p:spPr>
        <p:txBody>
          <a:bodyPr/>
          <a:lstStyle/>
          <a:p>
            <a:r>
              <a:rPr lang="en-GB" dirty="0" smtClean="0"/>
              <a:t>There is also this sheet to help you on the website.</a:t>
            </a:r>
          </a:p>
          <a:p>
            <a:r>
              <a:rPr lang="en-GB" dirty="0" smtClean="0"/>
              <a:t>This explores planning a Greek myth and showing that the height of excitement (the dilemma) is at the top of the mountain. </a:t>
            </a:r>
          </a:p>
          <a:p>
            <a:r>
              <a:rPr lang="en-GB" dirty="0" smtClean="0"/>
              <a:t>This may be helpful and you can use this, too </a:t>
            </a:r>
            <a:r>
              <a:rPr lang="en-GB" dirty="0" smtClean="0">
                <a:sym typeface="Wingdings" panose="05000000000000000000" pitchFamily="2" charset="2"/>
              </a:rPr>
              <a:t> </a:t>
            </a:r>
            <a:endParaRPr lang="en-GB" dirty="0"/>
          </a:p>
        </p:txBody>
      </p:sp>
      <p:pic>
        <p:nvPicPr>
          <p:cNvPr id="4" name="Picture 3"/>
          <p:cNvPicPr>
            <a:picLocks noChangeAspect="1"/>
          </p:cNvPicPr>
          <p:nvPr/>
        </p:nvPicPr>
        <p:blipFill>
          <a:blip r:embed="rId2"/>
          <a:stretch>
            <a:fillRect/>
          </a:stretch>
        </p:blipFill>
        <p:spPr>
          <a:xfrm>
            <a:off x="6269082" y="1832610"/>
            <a:ext cx="5553900" cy="3562350"/>
          </a:xfrm>
          <a:prstGeom prst="rect">
            <a:avLst/>
          </a:prstGeom>
        </p:spPr>
      </p:pic>
    </p:spTree>
    <p:extLst>
      <p:ext uri="{BB962C8B-B14F-4D97-AF65-F5344CB8AC3E}">
        <p14:creationId xmlns:p14="http://schemas.microsoft.com/office/powerpoint/2010/main" val="33163509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Wednesday </a:t>
            </a:r>
            <a:endParaRPr lang="en-GB" dirty="0"/>
          </a:p>
        </p:txBody>
      </p:sp>
      <p:sp>
        <p:nvSpPr>
          <p:cNvPr id="3" name="Content Placeholder 2"/>
          <p:cNvSpPr>
            <a:spLocks noGrp="1"/>
          </p:cNvSpPr>
          <p:nvPr>
            <p:ph idx="1"/>
          </p:nvPr>
        </p:nvSpPr>
        <p:spPr>
          <a:xfrm>
            <a:off x="676656" y="2011680"/>
            <a:ext cx="9643001" cy="3788229"/>
          </a:xfrm>
        </p:spPr>
        <p:txBody>
          <a:bodyPr/>
          <a:lstStyle/>
          <a:p>
            <a:r>
              <a:rPr lang="en-GB" dirty="0" smtClean="0"/>
              <a:t>Reading – </a:t>
            </a:r>
          </a:p>
          <a:p>
            <a:r>
              <a:rPr lang="en-GB" dirty="0" smtClean="0"/>
              <a:t>Today I would like you to have a break from Greek myth OR finish it off if you haven’t yet. </a:t>
            </a:r>
          </a:p>
          <a:p>
            <a:r>
              <a:rPr lang="en-GB" dirty="0" smtClean="0"/>
              <a:t>I would like you to do some independent reading of a book you enjoy. This could be a different Greek myth if you have enjoyed reading those, there are so many to choose from </a:t>
            </a:r>
            <a:r>
              <a:rPr lang="en-GB" dirty="0" smtClean="0">
                <a:sym typeface="Wingdings" panose="05000000000000000000" pitchFamily="2" charset="2"/>
              </a:rPr>
              <a:t> </a:t>
            </a:r>
            <a:endParaRPr lang="en-GB" dirty="0"/>
          </a:p>
        </p:txBody>
      </p:sp>
    </p:spTree>
    <p:extLst>
      <p:ext uri="{BB962C8B-B14F-4D97-AF65-F5344CB8AC3E}">
        <p14:creationId xmlns:p14="http://schemas.microsoft.com/office/powerpoint/2010/main" val="37156875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Thursday – drafting</a:t>
            </a:r>
            <a:endParaRPr lang="en-GB" dirty="0"/>
          </a:p>
        </p:txBody>
      </p:sp>
      <p:sp>
        <p:nvSpPr>
          <p:cNvPr id="3" name="Content Placeholder 2"/>
          <p:cNvSpPr>
            <a:spLocks noGrp="1"/>
          </p:cNvSpPr>
          <p:nvPr>
            <p:ph idx="1"/>
          </p:nvPr>
        </p:nvSpPr>
        <p:spPr/>
        <p:txBody>
          <a:bodyPr/>
          <a:lstStyle/>
          <a:p>
            <a:r>
              <a:rPr lang="en-GB" dirty="0" smtClean="0"/>
              <a:t>We are starting our drafting of our Greek myth today. You are only going to focus on the first part of your story, the beginning. </a:t>
            </a:r>
          </a:p>
          <a:p>
            <a:r>
              <a:rPr lang="en-GB" dirty="0" smtClean="0"/>
              <a:t>I am looking for an introduction to the setting of your Greek myth and an introduction to your key characters. </a:t>
            </a:r>
          </a:p>
          <a:p>
            <a:r>
              <a:rPr lang="en-GB" dirty="0" smtClean="0"/>
              <a:t>Please see the video on the website for a quick message explaining my expectations. </a:t>
            </a:r>
          </a:p>
          <a:p>
            <a:endParaRPr lang="en-GB" dirty="0"/>
          </a:p>
        </p:txBody>
      </p:sp>
    </p:spTree>
    <p:extLst>
      <p:ext uri="{BB962C8B-B14F-4D97-AF65-F5344CB8AC3E}">
        <p14:creationId xmlns:p14="http://schemas.microsoft.com/office/powerpoint/2010/main" val="3377913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118351"/>
            <a:ext cx="10772775" cy="1658198"/>
          </a:xfrm>
        </p:spPr>
        <p:txBody>
          <a:bodyPr/>
          <a:lstStyle/>
          <a:p>
            <a:r>
              <a:rPr lang="en-GB" dirty="0" smtClean="0"/>
              <a:t>Thursday – drafting (WAGGOLL)</a:t>
            </a:r>
            <a:endParaRPr lang="en-GB" dirty="0"/>
          </a:p>
        </p:txBody>
      </p:sp>
      <p:sp>
        <p:nvSpPr>
          <p:cNvPr id="3" name="Content Placeholder 2"/>
          <p:cNvSpPr>
            <a:spLocks noGrp="1"/>
          </p:cNvSpPr>
          <p:nvPr>
            <p:ph idx="1"/>
          </p:nvPr>
        </p:nvSpPr>
        <p:spPr>
          <a:xfrm>
            <a:off x="657224" y="1345475"/>
            <a:ext cx="10981782" cy="5368834"/>
          </a:xfrm>
        </p:spPr>
        <p:txBody>
          <a:bodyPr>
            <a:normAutofit fontScale="47500" lnSpcReduction="20000"/>
          </a:bodyPr>
          <a:lstStyle/>
          <a:p>
            <a:r>
              <a:rPr lang="en-GB" sz="4200" dirty="0"/>
              <a:t>The sun rose over the mountainous horizon of </a:t>
            </a:r>
            <a:r>
              <a:rPr lang="en-GB" sz="4200" dirty="0" err="1"/>
              <a:t>Quickagon</a:t>
            </a:r>
            <a:r>
              <a:rPr lang="en-GB" sz="4200" dirty="0"/>
              <a:t>, bathing the pastures in a warm glow. People were awakening to a beautiful day, and the narrow, cobbled streets were beginning to fill with a </a:t>
            </a:r>
            <a:r>
              <a:rPr lang="en-GB" sz="4200" dirty="0" smtClean="0"/>
              <a:t>herd </a:t>
            </a:r>
            <a:r>
              <a:rPr lang="en-GB" sz="4200" dirty="0"/>
              <a:t>of voices and laughter. These joyous sounds carried through the air, dancing their way down to the creek. </a:t>
            </a:r>
          </a:p>
          <a:p>
            <a:r>
              <a:rPr lang="en-GB" sz="4200" dirty="0"/>
              <a:t> </a:t>
            </a:r>
          </a:p>
          <a:p>
            <a:r>
              <a:rPr lang="en-GB" sz="4200" dirty="0"/>
              <a:t>At the water's edge, slumped a </a:t>
            </a:r>
            <a:r>
              <a:rPr lang="en-GB" sz="4200" dirty="0" err="1"/>
              <a:t>disheveled</a:t>
            </a:r>
            <a:r>
              <a:rPr lang="en-GB" sz="4200" dirty="0"/>
              <a:t> shadow of a man, who was staring unseeingly at the movement of the fish.  The man, named Demetrius, had once been the local fisherman, and his stall at the market was always surrounded by happy customers. The customers did not come purely for the delicious fish or Demetrius' wit; they came for the chance to spend time with </a:t>
            </a:r>
            <a:r>
              <a:rPr lang="en-GB" sz="4200" dirty="0" err="1"/>
              <a:t>Robessia</a:t>
            </a:r>
            <a:r>
              <a:rPr lang="en-GB" sz="4200" dirty="0"/>
              <a:t>. </a:t>
            </a:r>
            <a:r>
              <a:rPr lang="en-GB" sz="4200" dirty="0" err="1"/>
              <a:t>Robessia</a:t>
            </a:r>
            <a:r>
              <a:rPr lang="en-GB" sz="4200" dirty="0"/>
              <a:t> was as near as you could get to an angel in human form. She possessed a very unique power, and people flocked from across the land to be healed by her. When </a:t>
            </a:r>
            <a:r>
              <a:rPr lang="en-GB" sz="4200" dirty="0" err="1"/>
              <a:t>Robessia</a:t>
            </a:r>
            <a:r>
              <a:rPr lang="en-GB" sz="4200" dirty="0"/>
              <a:t> touched a human's hand, any pain that afflicted their soul was lifted. She had been the light of Demetrius' life, but now she was gone, leaving Demetrius' world dark. </a:t>
            </a:r>
          </a:p>
          <a:p>
            <a:r>
              <a:rPr lang="en-GB" sz="4200" dirty="0"/>
              <a:t> </a:t>
            </a:r>
          </a:p>
          <a:p>
            <a:r>
              <a:rPr lang="en-GB" sz="4200" dirty="0"/>
              <a:t>His dark, long hair, once wavy and shiny, was now dull and greasy, hanging across his face like a curtain. The welcoming glimmer in his blue eyes had been replaced by a squinting look of annoyance whenever anyone approached him. Once, </a:t>
            </a:r>
            <a:r>
              <a:rPr lang="en-GB" sz="4200" dirty="0" err="1"/>
              <a:t>Robessia</a:t>
            </a:r>
            <a:r>
              <a:rPr lang="en-GB" sz="4200" dirty="0"/>
              <a:t> had ensured any tears in his robe were darned and fixed; now, the material hung tattered and dirty. One year had passed since Demetrius had last seen </a:t>
            </a:r>
            <a:r>
              <a:rPr lang="en-GB" sz="4200" dirty="0" err="1"/>
              <a:t>Robessia’s</a:t>
            </a:r>
            <a:r>
              <a:rPr lang="en-GB" sz="4200" dirty="0"/>
              <a:t> face, and he remained as desolate as the day she had left him. Demetrius scowled to himself as he picked up a small, grey pebble from beside his foot. He turned the pebble over in his hand, before throwing it angrily in the river. Ripples spread across the water as the fish fled.</a:t>
            </a:r>
          </a:p>
          <a:p>
            <a:endParaRPr lang="en-GB" dirty="0"/>
          </a:p>
        </p:txBody>
      </p:sp>
    </p:spTree>
    <p:extLst>
      <p:ext uri="{BB962C8B-B14F-4D97-AF65-F5344CB8AC3E}">
        <p14:creationId xmlns:p14="http://schemas.microsoft.com/office/powerpoint/2010/main" val="15559899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Friday – editing </a:t>
            </a:r>
            <a:endParaRPr lang="en-GB" dirty="0"/>
          </a:p>
        </p:txBody>
      </p:sp>
      <p:sp>
        <p:nvSpPr>
          <p:cNvPr id="3" name="Content Placeholder 2"/>
          <p:cNvSpPr>
            <a:spLocks noGrp="1"/>
          </p:cNvSpPr>
          <p:nvPr>
            <p:ph idx="1"/>
          </p:nvPr>
        </p:nvSpPr>
        <p:spPr/>
        <p:txBody>
          <a:bodyPr/>
          <a:lstStyle/>
          <a:p>
            <a:r>
              <a:rPr lang="en-GB" dirty="0" smtClean="0"/>
              <a:t>You need to look back at your work with fresh eyes and with a different coloured pen or pencil, you need to:</a:t>
            </a:r>
          </a:p>
          <a:p>
            <a:r>
              <a:rPr lang="en-GB" dirty="0" smtClean="0"/>
              <a:t>* correct spelling </a:t>
            </a:r>
          </a:p>
          <a:p>
            <a:r>
              <a:rPr lang="en-GB" dirty="0" smtClean="0"/>
              <a:t>* add in different punctuation marks . </a:t>
            </a:r>
            <a:r>
              <a:rPr lang="en-GB" b="1" dirty="0" smtClean="0"/>
              <a:t>, ? ! “ “ </a:t>
            </a:r>
          </a:p>
          <a:p>
            <a:r>
              <a:rPr lang="en-GB" dirty="0" smtClean="0"/>
              <a:t>* improve any words such as small or big (these are not ambitious adjectives)</a:t>
            </a:r>
          </a:p>
          <a:p>
            <a:r>
              <a:rPr lang="en-GB" dirty="0" smtClean="0"/>
              <a:t>* capital letters for the names of places and characters </a:t>
            </a:r>
          </a:p>
          <a:p>
            <a:pPr marL="0" indent="0">
              <a:buNone/>
            </a:pPr>
            <a:endParaRPr lang="en-GB" b="1" dirty="0" smtClean="0"/>
          </a:p>
          <a:p>
            <a:r>
              <a:rPr lang="en-GB" dirty="0" smtClean="0"/>
              <a:t>Please </a:t>
            </a:r>
            <a:r>
              <a:rPr lang="en-GB" dirty="0" smtClean="0"/>
              <a:t>see the video recording on the website for guidance with this. </a:t>
            </a:r>
            <a:endParaRPr lang="en-GB" dirty="0"/>
          </a:p>
        </p:txBody>
      </p:sp>
    </p:spTree>
    <p:extLst>
      <p:ext uri="{BB962C8B-B14F-4D97-AF65-F5344CB8AC3E}">
        <p14:creationId xmlns:p14="http://schemas.microsoft.com/office/powerpoint/2010/main" val="2026253218"/>
      </p:ext>
    </p:extLst>
  </p:cSld>
  <p:clrMapOvr>
    <a:masterClrMapping/>
  </p:clrMapOvr>
  <p:timing>
    <p:tnLst>
      <p:par>
        <p:cTn id="1" dur="indefinite" restart="never" nodeType="tmRoot"/>
      </p:par>
    </p:tnLst>
  </p:timing>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Metropolitan</Template>
  <TotalTime>67</TotalTime>
  <Words>514</Words>
  <Application>Microsoft Office PowerPoint</Application>
  <PresentationFormat>Widescreen</PresentationFormat>
  <Paragraphs>43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 Light</vt:lpstr>
      <vt:lpstr>Wingdings</vt:lpstr>
      <vt:lpstr>Metropolitan</vt:lpstr>
      <vt:lpstr>English Year 3 </vt:lpstr>
      <vt:lpstr>Monday and Tuesday </vt:lpstr>
      <vt:lpstr>PowerPoint Presentation</vt:lpstr>
      <vt:lpstr>Mountain planner sheet:</vt:lpstr>
      <vt:lpstr>Wednesday </vt:lpstr>
      <vt:lpstr>Thursday – drafting</vt:lpstr>
      <vt:lpstr>Thursday – drafting (WAGGOLL)</vt:lpstr>
      <vt:lpstr>Friday – editing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Year 3</dc:title>
  <dc:creator>Niamh Hargreaves</dc:creator>
  <cp:lastModifiedBy>Niamh Hargreaves</cp:lastModifiedBy>
  <cp:revision>9</cp:revision>
  <dcterms:created xsi:type="dcterms:W3CDTF">2021-01-22T09:19:45Z</dcterms:created>
  <dcterms:modified xsi:type="dcterms:W3CDTF">2021-01-22T11:18:18Z</dcterms:modified>
</cp:coreProperties>
</file>